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Default Extension="bin" ContentType="application/vnd.openxmlformats-officedocument.presentationml.printerSettings"/>
  <Default Extension="vml" ContentType="application/vnd.openxmlformats-officedocument.vmlDrawi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docProps/core.xml" ContentType="application/vnd.openxmlformats-package.core-properties+xml"/>
  <Default Extension="emf" ContentType="image/x-emf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embeddings/oleObject1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3.bin" ContentType="application/vnd.openxmlformats-officedocument.oleObject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oleObject2.bin" ContentType="application/vnd.openxmlformats-officedocument.oleObject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80" r:id="rId2"/>
    <p:sldId id="278" r:id="rId3"/>
    <p:sldId id="277" r:id="rId4"/>
    <p:sldId id="283" r:id="rId5"/>
    <p:sldId id="284" r:id="rId6"/>
    <p:sldId id="306" r:id="rId7"/>
    <p:sldId id="276" r:id="rId8"/>
    <p:sldId id="281" r:id="rId9"/>
    <p:sldId id="279" r:id="rId10"/>
    <p:sldId id="288" r:id="rId11"/>
    <p:sldId id="308" r:id="rId12"/>
    <p:sldId id="303" r:id="rId13"/>
    <p:sldId id="304" r:id="rId14"/>
    <p:sldId id="305" r:id="rId15"/>
    <p:sldId id="291" r:id="rId16"/>
    <p:sldId id="292" r:id="rId17"/>
    <p:sldId id="295" r:id="rId18"/>
    <p:sldId id="290" r:id="rId19"/>
    <p:sldId id="293" r:id="rId20"/>
    <p:sldId id="294" r:id="rId21"/>
    <p:sldId id="297" r:id="rId22"/>
    <p:sldId id="298" r:id="rId23"/>
    <p:sldId id="29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  <p:clrMru>
    <a:srgbClr val="99FFCC"/>
    <a:srgbClr val="CCFF99"/>
    <a:srgbClr val="009900"/>
    <a:srgbClr val="FF0000"/>
    <a:srgbClr val="0099FF"/>
    <a:srgbClr val="FFFF00"/>
    <a:srgbClr val="FF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57" autoAdjust="0"/>
    <p:restoredTop sz="94655" autoAdjust="0"/>
  </p:normalViewPr>
  <p:slideViewPr>
    <p:cSldViewPr snapToGrid="0">
      <p:cViewPr varScale="1">
        <p:scale>
          <a:sx n="116" d="100"/>
          <a:sy n="116" d="100"/>
        </p:scale>
        <p:origin x="-128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F8E535-4805-42FE-981F-ACC3433AC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A5E963-F99D-42C5-8A2A-37C051B42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9EDD38-8A4B-4C4C-A1B3-A15CF7D0F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CA2896-D021-430A-9761-5AB23D2A5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DB39FD-A072-4387-A05B-BAE12A7D8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355F05-32A9-46A4-A20D-223A75937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6D6FB4-783A-4680-9AE7-66AED6A60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7C6569-3D63-4C2D-9A40-9325EB171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AC7E6E-B053-4C2B-8D9E-259F08309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A0BED2-C96E-40E1-BE26-226BD4A32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FAAE29-C5A4-416B-AF6F-0C48D841E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691AE3-AF0E-4D1B-B18E-9A0B4B28D3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7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7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7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5" name="Group 9"/>
          <p:cNvGrpSpPr>
            <a:grpSpLocks/>
          </p:cNvGrpSpPr>
          <p:nvPr/>
        </p:nvGrpSpPr>
        <p:grpSpPr bwMode="auto">
          <a:xfrm>
            <a:off x="142875" y="2959100"/>
            <a:ext cx="8802688" cy="1895475"/>
            <a:chOff x="0" y="2054"/>
            <a:chExt cx="5545" cy="1194"/>
          </a:xfrm>
        </p:grpSpPr>
        <p:pic>
          <p:nvPicPr>
            <p:cNvPr id="34821" name="Picture 5" descr="Image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53" y="2054"/>
              <a:ext cx="1392" cy="1188"/>
            </a:xfrm>
            <a:prstGeom prst="rect">
              <a:avLst/>
            </a:prstGeom>
            <a:noFill/>
          </p:spPr>
        </p:pic>
        <p:pic>
          <p:nvPicPr>
            <p:cNvPr id="34822" name="Picture 6" descr="ImageBps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64" y="2054"/>
              <a:ext cx="1392" cy="1188"/>
            </a:xfrm>
            <a:prstGeom prst="rect">
              <a:avLst/>
            </a:prstGeom>
            <a:noFill/>
          </p:spPr>
        </p:pic>
        <p:pic>
          <p:nvPicPr>
            <p:cNvPr id="34823" name="Picture 7" descr="Image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5" y="2055"/>
              <a:ext cx="1392" cy="1193"/>
            </a:xfrm>
            <a:prstGeom prst="rect">
              <a:avLst/>
            </a:prstGeom>
            <a:noFill/>
          </p:spPr>
        </p:pic>
        <p:pic>
          <p:nvPicPr>
            <p:cNvPr id="34824" name="Picture 8" descr="Imag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055"/>
              <a:ext cx="1392" cy="1188"/>
            </a:xfrm>
            <a:prstGeom prst="rect">
              <a:avLst/>
            </a:prstGeom>
            <a:noFill/>
          </p:spPr>
        </p:pic>
      </p:grp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79375" y="393700"/>
            <a:ext cx="89646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  <a:ea typeface="Lucida Sans Unicode" pitchFamily="37" charset="-52"/>
                <a:cs typeface="Lucida Sans Unicode" pitchFamily="37" charset="-52"/>
              </a:rPr>
              <a:t>The Effect of </a:t>
            </a:r>
            <a:r>
              <a:rPr lang="en-US" sz="4000" b="1" dirty="0" err="1" smtClean="0">
                <a:solidFill>
                  <a:srgbClr val="FFFF00"/>
                </a:solidFill>
                <a:ea typeface="Lucida Sans Unicode" pitchFamily="37" charset="-52"/>
                <a:cs typeface="Lucida Sans Unicode" pitchFamily="37" charset="-52"/>
              </a:rPr>
              <a:t>Evapo</a:t>
            </a:r>
            <a:r>
              <a:rPr lang="en-US" sz="4000" b="1" smtClean="0">
                <a:solidFill>
                  <a:srgbClr val="FFFF00"/>
                </a:solidFill>
                <a:ea typeface="Lucida Sans Unicode" pitchFamily="37" charset="-52"/>
                <a:cs typeface="Lucida Sans Unicode" pitchFamily="37" charset="-52"/>
              </a:rPr>
              <a:t>-concentration </a:t>
            </a:r>
            <a:r>
              <a:rPr lang="en-US" sz="4000" b="1" dirty="0">
                <a:solidFill>
                  <a:srgbClr val="FFFF00"/>
                </a:solidFill>
                <a:ea typeface="Lucida Sans Unicode" pitchFamily="37" charset="-52"/>
                <a:cs typeface="Lucida Sans Unicode" pitchFamily="37" charset="-52"/>
              </a:rPr>
              <a:t>on the Water Chemistry of Prairie Wetlands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92075" y="5075238"/>
            <a:ext cx="89646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a typeface="Lucida Sans Unicode" pitchFamily="37" charset="-52"/>
                <a:cs typeface="Lucida Sans Unicode" pitchFamily="37" charset="-52"/>
              </a:rPr>
              <a:t>A PHREEQC Modeling Exercise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a typeface="Lucida Sans Unicode" pitchFamily="37" charset="-52"/>
                <a:cs typeface="Lucida Sans Unicode" pitchFamily="37" charset="-52"/>
              </a:rPr>
              <a:t>by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a typeface="Lucida Sans Unicode" pitchFamily="37" charset="-52"/>
                <a:cs typeface="Lucida Sans Unicode" pitchFamily="37" charset="-52"/>
              </a:rPr>
              <a:t>Vanessa O’Connor and David Mushet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947" name="Group 939"/>
          <p:cNvGraphicFramePr>
            <a:graphicFrameLocks noGrp="1"/>
          </p:cNvGraphicFramePr>
          <p:nvPr/>
        </p:nvGraphicFramePr>
        <p:xfrm>
          <a:off x="1954213" y="1581150"/>
          <a:ext cx="5192712" cy="4602480"/>
        </p:xfrm>
        <a:graphic>
          <a:graphicData uri="http://schemas.openxmlformats.org/drawingml/2006/table">
            <a:tbl>
              <a:tblPr/>
              <a:tblGrid>
                <a:gridCol w="1385887"/>
                <a:gridCol w="1254125"/>
                <a:gridCol w="1276350"/>
                <a:gridCol w="1276350"/>
              </a:tblGrid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Constituent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T8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P1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P11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May 14, 2001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May 14, 2001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May 14, 2001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EC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37" charset="0"/>
                          <a:ea typeface="Times New Roman" pitchFamily="37" charset="0"/>
                          <a:cs typeface="Times New Roman" pitchFamily="37" charset="0"/>
                        </a:rPr>
                        <a:t>μ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37" charset="0"/>
                          <a:ea typeface="Times New Roman" pitchFamily="37" charset="0"/>
                          <a:cs typeface="Times New Roman" pitchFamily="37" charset="0"/>
                        </a:rPr>
                        <a:t>S/cm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150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1640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2150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pH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7.44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8.70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8.77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Alkalinity 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66.3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371.6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449.4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</a:t>
                      </a:r>
                      <a:endParaRPr kumimoji="0" lang="en-US" sz="16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10.6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88.4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56.8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Mg</a:t>
                      </a:r>
                      <a:endParaRPr kumimoji="0" lang="en-US" sz="16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148.3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111.8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80.3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264.5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K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23.41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23.7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40.15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21.8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710.2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756.6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Cl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4.84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14.28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63.79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P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0.54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0.15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0.25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773" name="Text Box 765"/>
          <p:cNvSpPr txBox="1">
            <a:spLocks noChangeArrowheads="1"/>
          </p:cNvSpPr>
          <p:nvPr/>
        </p:nvSpPr>
        <p:spPr bwMode="auto">
          <a:xfrm>
            <a:off x="1587500" y="669925"/>
            <a:ext cx="5870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Cottonwood Lake Study Area Wetlands</a:t>
            </a:r>
          </a:p>
          <a:p>
            <a:pPr algn="ctr"/>
            <a:r>
              <a:rPr lang="en-US" sz="2400" b="1">
                <a:solidFill>
                  <a:srgbClr val="FFFF00"/>
                </a:solidFill>
              </a:rPr>
              <a:t>Beginning Concentrations (ppm)</a:t>
            </a:r>
          </a:p>
        </p:txBody>
      </p:sp>
      <p:sp>
        <p:nvSpPr>
          <p:cNvPr id="43869" name="Oval 861"/>
          <p:cNvSpPr>
            <a:spLocks noChangeArrowheads="1"/>
          </p:cNvSpPr>
          <p:nvPr/>
        </p:nvSpPr>
        <p:spPr bwMode="auto">
          <a:xfrm>
            <a:off x="3413125" y="3438525"/>
            <a:ext cx="1079500" cy="4651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870" name="Oval 862"/>
          <p:cNvSpPr>
            <a:spLocks noChangeArrowheads="1"/>
          </p:cNvSpPr>
          <p:nvPr/>
        </p:nvSpPr>
        <p:spPr bwMode="auto">
          <a:xfrm>
            <a:off x="4692650" y="3771900"/>
            <a:ext cx="1079500" cy="4651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871" name="Oval 863"/>
          <p:cNvSpPr>
            <a:spLocks noChangeArrowheads="1"/>
          </p:cNvSpPr>
          <p:nvPr/>
        </p:nvSpPr>
        <p:spPr bwMode="auto">
          <a:xfrm>
            <a:off x="5956300" y="4129088"/>
            <a:ext cx="1079500" cy="46513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873" name="Text Box 865"/>
          <p:cNvSpPr txBox="1">
            <a:spLocks noChangeArrowheads="1"/>
          </p:cNvSpPr>
          <p:nvPr/>
        </p:nvSpPr>
        <p:spPr bwMode="auto">
          <a:xfrm>
            <a:off x="4929188" y="6353175"/>
            <a:ext cx="415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Data Courtesy of Dr. Jim LaBaugh, U.S. Geological Survey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Water Resources Division, Reston, Virginia</a:t>
            </a:r>
          </a:p>
        </p:txBody>
      </p:sp>
      <p:grpSp>
        <p:nvGrpSpPr>
          <p:cNvPr id="43925" name="Group 917"/>
          <p:cNvGrpSpPr>
            <a:grpSpLocks/>
          </p:cNvGrpSpPr>
          <p:nvPr/>
        </p:nvGrpSpPr>
        <p:grpSpPr bwMode="auto">
          <a:xfrm>
            <a:off x="3416300" y="3094038"/>
            <a:ext cx="1109663" cy="2168525"/>
            <a:chOff x="2202" y="1949"/>
            <a:chExt cx="699" cy="1366"/>
          </a:xfrm>
        </p:grpSpPr>
        <p:sp>
          <p:nvSpPr>
            <p:cNvPr id="43923" name="Oval 915"/>
            <p:cNvSpPr>
              <a:spLocks noChangeArrowheads="1"/>
            </p:cNvSpPr>
            <p:nvPr/>
          </p:nvSpPr>
          <p:spPr bwMode="auto">
            <a:xfrm>
              <a:off x="2202" y="1949"/>
              <a:ext cx="680" cy="29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924" name="Oval 916"/>
            <p:cNvSpPr>
              <a:spLocks noChangeArrowheads="1"/>
            </p:cNvSpPr>
            <p:nvPr/>
          </p:nvSpPr>
          <p:spPr bwMode="auto">
            <a:xfrm>
              <a:off x="2221" y="3022"/>
              <a:ext cx="680" cy="29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3926" name="Group 918"/>
          <p:cNvGrpSpPr>
            <a:grpSpLocks/>
          </p:cNvGrpSpPr>
          <p:nvPr/>
        </p:nvGrpSpPr>
        <p:grpSpPr bwMode="auto">
          <a:xfrm>
            <a:off x="4711700" y="3105150"/>
            <a:ext cx="1109663" cy="2168525"/>
            <a:chOff x="2202" y="1949"/>
            <a:chExt cx="699" cy="1366"/>
          </a:xfrm>
        </p:grpSpPr>
        <p:sp>
          <p:nvSpPr>
            <p:cNvPr id="43927" name="Oval 919"/>
            <p:cNvSpPr>
              <a:spLocks noChangeArrowheads="1"/>
            </p:cNvSpPr>
            <p:nvPr/>
          </p:nvSpPr>
          <p:spPr bwMode="auto">
            <a:xfrm>
              <a:off x="2202" y="1949"/>
              <a:ext cx="680" cy="29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928" name="Oval 920"/>
            <p:cNvSpPr>
              <a:spLocks noChangeArrowheads="1"/>
            </p:cNvSpPr>
            <p:nvPr/>
          </p:nvSpPr>
          <p:spPr bwMode="auto">
            <a:xfrm>
              <a:off x="2221" y="3022"/>
              <a:ext cx="680" cy="29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3929" name="Group 921"/>
          <p:cNvGrpSpPr>
            <a:grpSpLocks/>
          </p:cNvGrpSpPr>
          <p:nvPr/>
        </p:nvGrpSpPr>
        <p:grpSpPr bwMode="auto">
          <a:xfrm>
            <a:off x="5973763" y="3105150"/>
            <a:ext cx="1109662" cy="2168525"/>
            <a:chOff x="2202" y="1949"/>
            <a:chExt cx="699" cy="1366"/>
          </a:xfrm>
        </p:grpSpPr>
        <p:sp>
          <p:nvSpPr>
            <p:cNvPr id="43930" name="Oval 922"/>
            <p:cNvSpPr>
              <a:spLocks noChangeArrowheads="1"/>
            </p:cNvSpPr>
            <p:nvPr/>
          </p:nvSpPr>
          <p:spPr bwMode="auto">
            <a:xfrm>
              <a:off x="2202" y="1949"/>
              <a:ext cx="680" cy="29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931" name="Oval 923"/>
            <p:cNvSpPr>
              <a:spLocks noChangeArrowheads="1"/>
            </p:cNvSpPr>
            <p:nvPr/>
          </p:nvSpPr>
          <p:spPr bwMode="auto">
            <a:xfrm>
              <a:off x="2221" y="3022"/>
              <a:ext cx="680" cy="29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3949" name="Oval 941"/>
          <p:cNvSpPr>
            <a:spLocks noChangeArrowheads="1"/>
          </p:cNvSpPr>
          <p:nvPr/>
        </p:nvSpPr>
        <p:spPr bwMode="auto">
          <a:xfrm>
            <a:off x="3408363" y="3078163"/>
            <a:ext cx="1079500" cy="46513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950" name="Oval 942"/>
          <p:cNvSpPr>
            <a:spLocks noChangeArrowheads="1"/>
          </p:cNvSpPr>
          <p:nvPr/>
        </p:nvSpPr>
        <p:spPr bwMode="auto">
          <a:xfrm>
            <a:off x="4735513" y="4806950"/>
            <a:ext cx="1079500" cy="4651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951" name="Oval 943"/>
          <p:cNvSpPr>
            <a:spLocks noChangeArrowheads="1"/>
          </p:cNvSpPr>
          <p:nvPr/>
        </p:nvSpPr>
        <p:spPr bwMode="auto">
          <a:xfrm>
            <a:off x="5988050" y="4806950"/>
            <a:ext cx="1079500" cy="4651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952" name="Oval 944"/>
          <p:cNvSpPr>
            <a:spLocks noChangeArrowheads="1"/>
          </p:cNvSpPr>
          <p:nvPr/>
        </p:nvSpPr>
        <p:spPr bwMode="auto">
          <a:xfrm>
            <a:off x="3416300" y="4411663"/>
            <a:ext cx="1079500" cy="46513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69" grpId="0" animBg="1"/>
      <p:bldP spid="43869" grpId="1" animBg="1"/>
      <p:bldP spid="43869" grpId="2" animBg="1"/>
      <p:bldP spid="43870" grpId="0" animBg="1"/>
      <p:bldP spid="43870" grpId="1" animBg="1"/>
      <p:bldP spid="43870" grpId="2" animBg="1"/>
      <p:bldP spid="43871" grpId="0" animBg="1"/>
      <p:bldP spid="43871" grpId="1" animBg="1"/>
      <p:bldP spid="43871" grpId="2" animBg="1"/>
      <p:bldP spid="43949" grpId="2" animBg="1"/>
      <p:bldP spid="43950" grpId="1" animBg="1"/>
      <p:bldP spid="43951" grpId="1" animBg="1"/>
      <p:bldP spid="43952" grpId="0" animBg="1"/>
      <p:bldP spid="43952" grpId="1" animBg="1"/>
      <p:bldP spid="4395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auto">
          <a:xfrm>
            <a:off x="1892300" y="1995488"/>
            <a:ext cx="3335338" cy="2633662"/>
          </a:xfrm>
          <a:custGeom>
            <a:avLst/>
            <a:gdLst/>
            <a:ahLst/>
            <a:cxnLst>
              <a:cxn ang="0">
                <a:pos x="0" y="1659"/>
              </a:cxn>
              <a:cxn ang="0">
                <a:pos x="1033" y="0"/>
              </a:cxn>
              <a:cxn ang="0">
                <a:pos x="2101" y="1659"/>
              </a:cxn>
              <a:cxn ang="0">
                <a:pos x="0" y="1659"/>
              </a:cxn>
            </a:cxnLst>
            <a:rect l="0" t="0" r="r" b="b"/>
            <a:pathLst>
              <a:path w="2101" h="1659">
                <a:moveTo>
                  <a:pt x="0" y="1659"/>
                </a:moveTo>
                <a:lnTo>
                  <a:pt x="1033" y="0"/>
                </a:lnTo>
                <a:lnTo>
                  <a:pt x="2101" y="1659"/>
                </a:lnTo>
                <a:lnTo>
                  <a:pt x="0" y="1659"/>
                </a:lnTo>
                <a:close/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 flipV="1">
            <a:off x="4052888" y="1989138"/>
            <a:ext cx="3335337" cy="2633662"/>
          </a:xfrm>
          <a:custGeom>
            <a:avLst/>
            <a:gdLst/>
            <a:ahLst/>
            <a:cxnLst>
              <a:cxn ang="0">
                <a:pos x="0" y="1659"/>
              </a:cxn>
              <a:cxn ang="0">
                <a:pos x="1033" y="0"/>
              </a:cxn>
              <a:cxn ang="0">
                <a:pos x="2101" y="1659"/>
              </a:cxn>
              <a:cxn ang="0">
                <a:pos x="0" y="1659"/>
              </a:cxn>
            </a:cxnLst>
            <a:rect l="0" t="0" r="r" b="b"/>
            <a:pathLst>
              <a:path w="2101" h="1659">
                <a:moveTo>
                  <a:pt x="0" y="1659"/>
                </a:moveTo>
                <a:lnTo>
                  <a:pt x="1033" y="0"/>
                </a:lnTo>
                <a:lnTo>
                  <a:pt x="2101" y="1659"/>
                </a:lnTo>
                <a:lnTo>
                  <a:pt x="0" y="1659"/>
                </a:lnTo>
                <a:close/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509713" y="4616450"/>
            <a:ext cx="679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SO</a:t>
            </a:r>
            <a:r>
              <a:rPr lang="en-US" sz="1600" b="1" baseline="-25000">
                <a:solidFill>
                  <a:schemeClr val="bg1"/>
                </a:solidFill>
              </a:rPr>
              <a:t>4</a:t>
            </a:r>
            <a:r>
              <a:rPr lang="en-US" sz="1600" b="1" baseline="30000">
                <a:solidFill>
                  <a:schemeClr val="bg1"/>
                </a:solidFill>
              </a:rPr>
              <a:t>2-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309938" y="1662113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Cl</a:t>
            </a:r>
            <a:r>
              <a:rPr lang="en-US" sz="1600" b="1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910013" y="1679575"/>
            <a:ext cx="96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Na</a:t>
            </a:r>
            <a:r>
              <a:rPr lang="en-US" sz="1600" b="1" baseline="30000">
                <a:solidFill>
                  <a:schemeClr val="bg1"/>
                </a:solidFill>
              </a:rPr>
              <a:t>+ </a:t>
            </a:r>
            <a:r>
              <a:rPr lang="en-US" sz="1600" b="1">
                <a:solidFill>
                  <a:schemeClr val="bg1"/>
                </a:solidFill>
              </a:rPr>
              <a:t>+ K</a:t>
            </a:r>
            <a:r>
              <a:rPr lang="en-US" sz="1600" b="1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6980238" y="1682750"/>
            <a:ext cx="60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Ca</a:t>
            </a:r>
            <a:r>
              <a:rPr lang="en-US" sz="1600" b="1" baseline="30000">
                <a:solidFill>
                  <a:schemeClr val="bg1"/>
                </a:solidFill>
              </a:rPr>
              <a:t>2+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437188" y="4618038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Mg</a:t>
            </a:r>
            <a:r>
              <a:rPr lang="en-US" sz="1600" b="1" baseline="30000">
                <a:solidFill>
                  <a:schemeClr val="bg1"/>
                </a:solidFill>
              </a:rPr>
              <a:t>2+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829050" y="4594225"/>
            <a:ext cx="1528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CO</a:t>
            </a:r>
            <a:r>
              <a:rPr lang="en-US" sz="1600" b="1" baseline="-25000">
                <a:solidFill>
                  <a:schemeClr val="bg1"/>
                </a:solidFill>
              </a:rPr>
              <a:t>3</a:t>
            </a:r>
            <a:r>
              <a:rPr lang="en-US" sz="1600" b="1" baseline="30000">
                <a:solidFill>
                  <a:schemeClr val="bg1"/>
                </a:solidFill>
              </a:rPr>
              <a:t>2-</a:t>
            </a:r>
            <a:r>
              <a:rPr lang="en-US" sz="1600" b="1">
                <a:solidFill>
                  <a:schemeClr val="bg1"/>
                </a:solidFill>
              </a:rPr>
              <a:t> + HC</a:t>
            </a:r>
            <a:r>
              <a:rPr lang="en-US" b="1">
                <a:solidFill>
                  <a:schemeClr val="bg1"/>
                </a:solidFill>
              </a:rPr>
              <a:t>O</a:t>
            </a:r>
            <a:r>
              <a:rPr lang="en-US" b="1" baseline="-25000">
                <a:solidFill>
                  <a:schemeClr val="bg1"/>
                </a:solidFill>
              </a:rPr>
              <a:t>3</a:t>
            </a:r>
            <a:r>
              <a:rPr lang="en-US" b="1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4522" name="Freeform 10"/>
          <p:cNvSpPr>
            <a:spLocks/>
          </p:cNvSpPr>
          <p:nvPr/>
        </p:nvSpPr>
        <p:spPr bwMode="auto">
          <a:xfrm>
            <a:off x="4148138" y="2049463"/>
            <a:ext cx="2136775" cy="900112"/>
          </a:xfrm>
          <a:custGeom>
            <a:avLst/>
            <a:gdLst/>
            <a:ahLst/>
            <a:cxnLst>
              <a:cxn ang="0">
                <a:pos x="1346" y="204"/>
              </a:cxn>
              <a:cxn ang="0">
                <a:pos x="760" y="507"/>
              </a:cxn>
              <a:cxn ang="0">
                <a:pos x="541" y="531"/>
              </a:cxn>
              <a:cxn ang="0">
                <a:pos x="417" y="293"/>
              </a:cxn>
              <a:cxn ang="0">
                <a:pos x="0" y="0"/>
              </a:cxn>
            </a:cxnLst>
            <a:rect l="0" t="0" r="r" b="b"/>
            <a:pathLst>
              <a:path w="1346" h="567">
                <a:moveTo>
                  <a:pt x="1346" y="204"/>
                </a:moveTo>
                <a:cubicBezTo>
                  <a:pt x="1248" y="254"/>
                  <a:pt x="894" y="453"/>
                  <a:pt x="760" y="507"/>
                </a:cubicBezTo>
                <a:cubicBezTo>
                  <a:pt x="626" y="561"/>
                  <a:pt x="598" y="567"/>
                  <a:pt x="541" y="531"/>
                </a:cubicBezTo>
                <a:cubicBezTo>
                  <a:pt x="484" y="495"/>
                  <a:pt x="507" y="381"/>
                  <a:pt x="417" y="293"/>
                </a:cubicBezTo>
                <a:cubicBezTo>
                  <a:pt x="327" y="205"/>
                  <a:pt x="87" y="61"/>
                  <a:pt x="0" y="0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Freeform 11"/>
          <p:cNvSpPr>
            <a:spLocks/>
          </p:cNvSpPr>
          <p:nvPr/>
        </p:nvSpPr>
        <p:spPr bwMode="auto">
          <a:xfrm>
            <a:off x="2595563" y="2617788"/>
            <a:ext cx="1749425" cy="1733550"/>
          </a:xfrm>
          <a:custGeom>
            <a:avLst/>
            <a:gdLst/>
            <a:ahLst/>
            <a:cxnLst>
              <a:cxn ang="0">
                <a:pos x="1102" y="1092"/>
              </a:cxn>
              <a:cxn ang="0">
                <a:pos x="5" y="655"/>
              </a:cxn>
              <a:cxn ang="0">
                <a:pos x="0" y="615"/>
              </a:cxn>
              <a:cxn ang="0">
                <a:pos x="35" y="566"/>
              </a:cxn>
              <a:cxn ang="0">
                <a:pos x="392" y="0"/>
              </a:cxn>
            </a:cxnLst>
            <a:rect l="0" t="0" r="r" b="b"/>
            <a:pathLst>
              <a:path w="1102" h="1092">
                <a:moveTo>
                  <a:pt x="1102" y="1092"/>
                </a:moveTo>
                <a:lnTo>
                  <a:pt x="5" y="655"/>
                </a:lnTo>
                <a:lnTo>
                  <a:pt x="0" y="615"/>
                </a:lnTo>
                <a:lnTo>
                  <a:pt x="35" y="566"/>
                </a:lnTo>
                <a:lnTo>
                  <a:pt x="392" y="0"/>
                </a:ln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3429000" y="6353175"/>
            <a:ext cx="533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Modified from Faure, G. 1998. Principles and Applications of Geochemistry, 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Second Edition. Figure 20.6. Prentice Hall, Upper Saddle River, New Jersey.</a:t>
            </a:r>
          </a:p>
        </p:txBody>
      </p:sp>
      <p:sp>
        <p:nvSpPr>
          <p:cNvPr id="64525" name="Oval 13"/>
          <p:cNvSpPr>
            <a:spLocks noChangeArrowheads="1"/>
          </p:cNvSpPr>
          <p:nvPr/>
        </p:nvSpPr>
        <p:spPr bwMode="auto">
          <a:xfrm>
            <a:off x="4354513" y="433070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6288088" y="230028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Freeform 15"/>
          <p:cNvSpPr>
            <a:spLocks/>
          </p:cNvSpPr>
          <p:nvPr/>
        </p:nvSpPr>
        <p:spPr bwMode="auto">
          <a:xfrm>
            <a:off x="3167063" y="2519363"/>
            <a:ext cx="128587" cy="144462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81" y="0"/>
              </a:cxn>
              <a:cxn ang="0">
                <a:pos x="61" y="91"/>
              </a:cxn>
              <a:cxn ang="0">
                <a:pos x="0" y="45"/>
              </a:cxn>
            </a:cxnLst>
            <a:rect l="0" t="0" r="r" b="b"/>
            <a:pathLst>
              <a:path w="81" h="91">
                <a:moveTo>
                  <a:pt x="0" y="45"/>
                </a:moveTo>
                <a:lnTo>
                  <a:pt x="81" y="0"/>
                </a:lnTo>
                <a:lnTo>
                  <a:pt x="61" y="91"/>
                </a:lnTo>
                <a:lnTo>
                  <a:pt x="0" y="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Freeform 16"/>
          <p:cNvSpPr>
            <a:spLocks/>
          </p:cNvSpPr>
          <p:nvPr/>
        </p:nvSpPr>
        <p:spPr bwMode="auto">
          <a:xfrm rot="-5792897">
            <a:off x="4121150" y="2005013"/>
            <a:ext cx="128588" cy="144462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81" y="0"/>
              </a:cxn>
              <a:cxn ang="0">
                <a:pos x="61" y="91"/>
              </a:cxn>
              <a:cxn ang="0">
                <a:pos x="0" y="45"/>
              </a:cxn>
            </a:cxnLst>
            <a:rect l="0" t="0" r="r" b="b"/>
            <a:pathLst>
              <a:path w="81" h="91">
                <a:moveTo>
                  <a:pt x="0" y="45"/>
                </a:moveTo>
                <a:lnTo>
                  <a:pt x="81" y="0"/>
                </a:lnTo>
                <a:lnTo>
                  <a:pt x="61" y="91"/>
                </a:lnTo>
                <a:lnTo>
                  <a:pt x="0" y="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541" name="Group 29"/>
          <p:cNvGrpSpPr>
            <a:grpSpLocks/>
          </p:cNvGrpSpPr>
          <p:nvPr/>
        </p:nvGrpSpPr>
        <p:grpSpPr bwMode="auto">
          <a:xfrm>
            <a:off x="4957763" y="2098675"/>
            <a:ext cx="1454150" cy="2073275"/>
            <a:chOff x="3123" y="1322"/>
            <a:chExt cx="916" cy="1306"/>
          </a:xfrm>
        </p:grpSpPr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 flipH="1">
              <a:off x="3527" y="2263"/>
              <a:ext cx="5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  <a:latin typeface="Times New Roman" pitchFamily="37" charset="0"/>
                </a:rPr>
                <a:t>P1</a:t>
              </a:r>
            </a:p>
          </p:txBody>
        </p:sp>
        <p:sp>
          <p:nvSpPr>
            <p:cNvPr id="64531" name="Text Box 19"/>
            <p:cNvSpPr txBox="1">
              <a:spLocks noChangeArrowheads="1"/>
            </p:cNvSpPr>
            <p:nvPr/>
          </p:nvSpPr>
          <p:spPr bwMode="auto">
            <a:xfrm flipH="1">
              <a:off x="3123" y="1866"/>
              <a:ext cx="5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  <a:latin typeface="Times New Roman" pitchFamily="37" charset="0"/>
                </a:rPr>
                <a:t>P11</a:t>
              </a:r>
            </a:p>
          </p:txBody>
        </p:sp>
        <p:sp>
          <p:nvSpPr>
            <p:cNvPr id="64532" name="Oval 20"/>
            <p:cNvSpPr>
              <a:spLocks noChangeArrowheads="1"/>
            </p:cNvSpPr>
            <p:nvPr/>
          </p:nvSpPr>
          <p:spPr bwMode="auto">
            <a:xfrm>
              <a:off x="3486" y="1677"/>
              <a:ext cx="65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3" name="Oval 21"/>
            <p:cNvSpPr>
              <a:spLocks noChangeArrowheads="1"/>
            </p:cNvSpPr>
            <p:nvPr/>
          </p:nvSpPr>
          <p:spPr bwMode="auto">
            <a:xfrm>
              <a:off x="3537" y="2329"/>
              <a:ext cx="65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4" name="Oval 22"/>
            <p:cNvSpPr>
              <a:spLocks noChangeArrowheads="1"/>
            </p:cNvSpPr>
            <p:nvPr/>
          </p:nvSpPr>
          <p:spPr bwMode="auto">
            <a:xfrm>
              <a:off x="3259" y="2166"/>
              <a:ext cx="65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6" name="Text Box 24"/>
            <p:cNvSpPr txBox="1">
              <a:spLocks noChangeArrowheads="1"/>
            </p:cNvSpPr>
            <p:nvPr/>
          </p:nvSpPr>
          <p:spPr bwMode="auto">
            <a:xfrm flipH="1">
              <a:off x="3261" y="1322"/>
              <a:ext cx="5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  <a:latin typeface="Times New Roman" pitchFamily="37" charset="0"/>
                </a:rPr>
                <a:t>T8</a:t>
              </a:r>
            </a:p>
          </p:txBody>
        </p:sp>
      </p:grpSp>
      <p:grpSp>
        <p:nvGrpSpPr>
          <p:cNvPr id="64543" name="Group 31"/>
          <p:cNvGrpSpPr>
            <a:grpSpLocks/>
          </p:cNvGrpSpPr>
          <p:nvPr/>
        </p:nvGrpSpPr>
        <p:grpSpPr bwMode="auto">
          <a:xfrm>
            <a:off x="2660650" y="3824288"/>
            <a:ext cx="2265363" cy="1185862"/>
            <a:chOff x="1676" y="2409"/>
            <a:chExt cx="1427" cy="747"/>
          </a:xfrm>
        </p:grpSpPr>
        <p:sp>
          <p:nvSpPr>
            <p:cNvPr id="64537" name="Oval 25"/>
            <p:cNvSpPr>
              <a:spLocks noChangeArrowheads="1"/>
            </p:cNvSpPr>
            <p:nvPr/>
          </p:nvSpPr>
          <p:spPr bwMode="auto">
            <a:xfrm>
              <a:off x="1939" y="2808"/>
              <a:ext cx="65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8" name="Oval 26"/>
            <p:cNvSpPr>
              <a:spLocks noChangeArrowheads="1"/>
            </p:cNvSpPr>
            <p:nvPr/>
          </p:nvSpPr>
          <p:spPr bwMode="auto">
            <a:xfrm>
              <a:off x="1989" y="2759"/>
              <a:ext cx="65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542" name="Group 30"/>
            <p:cNvGrpSpPr>
              <a:grpSpLocks/>
            </p:cNvGrpSpPr>
            <p:nvPr/>
          </p:nvGrpSpPr>
          <p:grpSpPr bwMode="auto">
            <a:xfrm>
              <a:off x="1676" y="2409"/>
              <a:ext cx="1427" cy="747"/>
              <a:chOff x="1676" y="2409"/>
              <a:chExt cx="1427" cy="747"/>
            </a:xfrm>
          </p:grpSpPr>
          <p:sp>
            <p:nvSpPr>
              <p:cNvPr id="64529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2591" y="2409"/>
                <a:ext cx="51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 b="1">
                    <a:solidFill>
                      <a:schemeClr val="bg1"/>
                    </a:solidFill>
                    <a:latin typeface="Times New Roman" pitchFamily="37" charset="0"/>
                  </a:rPr>
                  <a:t>T8</a:t>
                </a:r>
              </a:p>
            </p:txBody>
          </p:sp>
          <p:sp>
            <p:nvSpPr>
              <p:cNvPr id="64535" name="Oval 23"/>
              <p:cNvSpPr>
                <a:spLocks noChangeArrowheads="1"/>
              </p:cNvSpPr>
              <p:nvPr/>
            </p:nvSpPr>
            <p:spPr bwMode="auto">
              <a:xfrm>
                <a:off x="2792" y="2767"/>
                <a:ext cx="65" cy="6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39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1676" y="2791"/>
                <a:ext cx="51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 b="1">
                    <a:solidFill>
                      <a:schemeClr val="bg1"/>
                    </a:solidFill>
                    <a:latin typeface="Times New Roman" pitchFamily="37" charset="0"/>
                  </a:rPr>
                  <a:t>P1</a:t>
                </a:r>
              </a:p>
            </p:txBody>
          </p:sp>
          <p:sp>
            <p:nvSpPr>
              <p:cNvPr id="64540" name="Text Box 28"/>
              <p:cNvSpPr txBox="1">
                <a:spLocks noChangeArrowheads="1"/>
              </p:cNvSpPr>
              <p:nvPr/>
            </p:nvSpPr>
            <p:spPr bwMode="auto">
              <a:xfrm flipH="1">
                <a:off x="1701" y="2443"/>
                <a:ext cx="58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 b="1">
                    <a:solidFill>
                      <a:schemeClr val="bg1"/>
                    </a:solidFill>
                    <a:latin typeface="Times New Roman" pitchFamily="37" charset="0"/>
                  </a:rPr>
                  <a:t>P11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279650" y="860425"/>
            <a:ext cx="4367213" cy="5419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TITLE P1 Evapoconcentration (-95% H2O)</a:t>
            </a:r>
          </a:p>
          <a:p>
            <a:r>
              <a:rPr lang="en-US" sz="1400">
                <a:solidFill>
                  <a:schemeClr val="bg1"/>
                </a:solidFill>
              </a:rPr>
              <a:t>SOLUTION 1 May 14, 2001, Starting Concentrations</a:t>
            </a:r>
          </a:p>
          <a:p>
            <a:r>
              <a:rPr lang="en-US" sz="1400">
                <a:solidFill>
                  <a:schemeClr val="bg1"/>
                </a:solidFill>
              </a:rPr>
              <a:t>    temp      21.2</a:t>
            </a:r>
          </a:p>
          <a:p>
            <a:r>
              <a:rPr lang="en-US" sz="1400">
                <a:solidFill>
                  <a:schemeClr val="bg1"/>
                </a:solidFill>
              </a:rPr>
              <a:t>    pH        8.7</a:t>
            </a:r>
          </a:p>
          <a:p>
            <a:r>
              <a:rPr lang="en-US" sz="1400">
                <a:solidFill>
                  <a:schemeClr val="bg1"/>
                </a:solidFill>
              </a:rPr>
              <a:t>    pe        4</a:t>
            </a:r>
          </a:p>
          <a:p>
            <a:r>
              <a:rPr lang="en-US" sz="1400">
                <a:solidFill>
                  <a:schemeClr val="bg1"/>
                </a:solidFill>
              </a:rPr>
              <a:t>    redox     pe</a:t>
            </a:r>
          </a:p>
          <a:p>
            <a:r>
              <a:rPr lang="en-US" sz="1400">
                <a:solidFill>
                  <a:schemeClr val="bg1"/>
                </a:solidFill>
              </a:rPr>
              <a:t>    units     mg/l</a:t>
            </a:r>
          </a:p>
          <a:p>
            <a:r>
              <a:rPr lang="en-US" sz="1400">
                <a:solidFill>
                  <a:schemeClr val="bg1"/>
                </a:solidFill>
              </a:rPr>
              <a:t>    density   1</a:t>
            </a:r>
          </a:p>
          <a:p>
            <a:r>
              <a:rPr lang="en-US" sz="1400">
                <a:solidFill>
                  <a:schemeClr val="bg1"/>
                </a:solidFill>
              </a:rPr>
              <a:t>    Ca        88.4</a:t>
            </a:r>
          </a:p>
          <a:p>
            <a:r>
              <a:rPr lang="en-US" sz="1400">
                <a:solidFill>
                  <a:schemeClr val="bg1"/>
                </a:solidFill>
              </a:rPr>
              <a:t>    Mg        148.3</a:t>
            </a:r>
          </a:p>
          <a:p>
            <a:r>
              <a:rPr lang="en-US" sz="1400">
                <a:solidFill>
                  <a:schemeClr val="bg1"/>
                </a:solidFill>
              </a:rPr>
              <a:t>    Na        80.3</a:t>
            </a:r>
          </a:p>
          <a:p>
            <a:r>
              <a:rPr lang="en-US" sz="1400">
                <a:solidFill>
                  <a:schemeClr val="bg1"/>
                </a:solidFill>
              </a:rPr>
              <a:t>    K         23.7</a:t>
            </a:r>
          </a:p>
          <a:p>
            <a:r>
              <a:rPr lang="en-US" sz="1400">
                <a:solidFill>
                  <a:schemeClr val="bg1"/>
                </a:solidFill>
              </a:rPr>
              <a:t>    Cl        14.28</a:t>
            </a:r>
          </a:p>
          <a:p>
            <a:r>
              <a:rPr lang="en-US" sz="1400">
                <a:solidFill>
                  <a:schemeClr val="bg1"/>
                </a:solidFill>
              </a:rPr>
              <a:t>    P         0.15</a:t>
            </a:r>
          </a:p>
          <a:p>
            <a:r>
              <a:rPr lang="en-US" sz="1400">
                <a:solidFill>
                  <a:schemeClr val="bg1"/>
                </a:solidFill>
              </a:rPr>
              <a:t>    N         3.4</a:t>
            </a:r>
          </a:p>
          <a:p>
            <a:r>
              <a:rPr lang="en-US" sz="1400">
                <a:solidFill>
                  <a:schemeClr val="bg1"/>
                </a:solidFill>
              </a:rPr>
              <a:t>    Alkalinity 371.66</a:t>
            </a:r>
          </a:p>
          <a:p>
            <a:r>
              <a:rPr lang="en-US" sz="1400">
                <a:solidFill>
                  <a:schemeClr val="bg1"/>
                </a:solidFill>
              </a:rPr>
              <a:t>    S(6)      710.2</a:t>
            </a:r>
          </a:p>
          <a:p>
            <a:r>
              <a:rPr lang="en-US" sz="1400">
                <a:solidFill>
                  <a:schemeClr val="bg1"/>
                </a:solidFill>
              </a:rPr>
              <a:t>    -water    1 # kg</a:t>
            </a:r>
          </a:p>
          <a:p>
            <a:r>
              <a:rPr lang="en-US" sz="1400">
                <a:solidFill>
                  <a:schemeClr val="bg1"/>
                </a:solidFill>
              </a:rPr>
              <a:t>REACTION 1</a:t>
            </a:r>
          </a:p>
          <a:p>
            <a:r>
              <a:rPr lang="en-US" sz="1400">
                <a:solidFill>
                  <a:schemeClr val="bg1"/>
                </a:solidFill>
              </a:rPr>
              <a:t>    H2O        -1</a:t>
            </a:r>
          </a:p>
          <a:p>
            <a:r>
              <a:rPr lang="en-US" sz="1400">
                <a:solidFill>
                  <a:schemeClr val="bg1"/>
                </a:solidFill>
              </a:rPr>
              <a:t>    52.73 moles</a:t>
            </a:r>
          </a:p>
          <a:p>
            <a:r>
              <a:rPr lang="en-US" sz="1400">
                <a:solidFill>
                  <a:schemeClr val="bg1"/>
                </a:solidFill>
              </a:rPr>
              <a:t>EQUILIBRIUM_PHASES 1</a:t>
            </a:r>
          </a:p>
          <a:p>
            <a:r>
              <a:rPr lang="en-US" sz="1400">
                <a:solidFill>
                  <a:schemeClr val="bg1"/>
                </a:solidFill>
              </a:rPr>
              <a:t>    CO2(g)    -3.5 10</a:t>
            </a:r>
          </a:p>
          <a:p>
            <a:r>
              <a:rPr lang="en-US" sz="1400">
                <a:solidFill>
                  <a:schemeClr val="bg1"/>
                </a:solidFill>
              </a:rPr>
              <a:t>SAVE solution 2</a:t>
            </a:r>
          </a:p>
          <a:p>
            <a:r>
              <a:rPr lang="en-US" sz="140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359025" y="349250"/>
            <a:ext cx="414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PHREEQC Program (part 1)</a:t>
            </a: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4959350" y="3027363"/>
            <a:ext cx="2655888" cy="1466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One Liter of H</a:t>
            </a:r>
            <a:r>
              <a:rPr lang="en-US" baseline="-25000"/>
              <a:t>2</a:t>
            </a:r>
            <a:r>
              <a:rPr lang="en-US"/>
              <a:t>O is </a:t>
            </a:r>
          </a:p>
          <a:p>
            <a:pPr algn="ctr"/>
            <a:r>
              <a:rPr lang="en-US"/>
              <a:t>Approximately</a:t>
            </a:r>
          </a:p>
          <a:p>
            <a:pPr algn="ctr"/>
            <a:r>
              <a:rPr lang="en-US"/>
              <a:t> 55.5 moles</a:t>
            </a:r>
          </a:p>
        </p:txBody>
      </p: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3665538" y="3028950"/>
            <a:ext cx="3951287" cy="2039938"/>
            <a:chOff x="2309" y="1908"/>
            <a:chExt cx="2489" cy="1285"/>
          </a:xfrm>
        </p:grpSpPr>
        <p:sp>
          <p:nvSpPr>
            <p:cNvPr id="59401" name="Oval 9"/>
            <p:cNvSpPr>
              <a:spLocks noChangeArrowheads="1"/>
            </p:cNvSpPr>
            <p:nvPr/>
          </p:nvSpPr>
          <p:spPr bwMode="auto">
            <a:xfrm>
              <a:off x="3125" y="1908"/>
              <a:ext cx="1673" cy="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This Code Removes</a:t>
              </a:r>
            </a:p>
            <a:p>
              <a:pPr algn="ctr"/>
              <a:r>
                <a:rPr lang="en-US"/>
                <a:t>95% (52.73 moles)</a:t>
              </a:r>
            </a:p>
            <a:p>
              <a:pPr algn="ctr"/>
              <a:r>
                <a:rPr lang="en-US"/>
                <a:t>of the H</a:t>
              </a:r>
              <a:r>
                <a:rPr lang="en-US" baseline="-25000"/>
                <a:t>2</a:t>
              </a:r>
              <a:r>
                <a:rPr lang="en-US"/>
                <a:t>O</a:t>
              </a:r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 flipH="1">
              <a:off x="2309" y="2547"/>
              <a:ext cx="884" cy="646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4940300" y="2546350"/>
            <a:ext cx="2751138" cy="2592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  <a:p>
            <a:pPr algn="ctr"/>
            <a:r>
              <a:rPr lang="en-US"/>
              <a:t>For 25% evaporation, </a:t>
            </a:r>
          </a:p>
          <a:p>
            <a:pPr algn="ctr"/>
            <a:r>
              <a:rPr lang="en-US"/>
              <a:t>13.88 moles of H</a:t>
            </a:r>
            <a:r>
              <a:rPr lang="en-US" baseline="-25000"/>
              <a:t>2</a:t>
            </a:r>
            <a:r>
              <a:rPr lang="en-US"/>
              <a:t>O </a:t>
            </a:r>
          </a:p>
          <a:p>
            <a:pPr algn="ctr"/>
            <a:r>
              <a:rPr lang="en-US"/>
              <a:t>would be removed.</a:t>
            </a:r>
          </a:p>
          <a:p>
            <a:pPr algn="ctr"/>
            <a:r>
              <a:rPr lang="en-US"/>
              <a:t>27.75 moles for 50%</a:t>
            </a:r>
          </a:p>
          <a:p>
            <a:pPr algn="ctr"/>
            <a:r>
              <a:rPr lang="en-US"/>
              <a:t>41.63 moles for 75%</a:t>
            </a:r>
          </a:p>
          <a:p>
            <a:pPr algn="ctr"/>
            <a:r>
              <a:rPr lang="en-US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4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657475" y="2298700"/>
            <a:ext cx="4170363" cy="1165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TITLE Example 4b.--Factor of 20 more solution</a:t>
            </a:r>
          </a:p>
          <a:p>
            <a:r>
              <a:rPr lang="en-US" sz="1400">
                <a:solidFill>
                  <a:schemeClr val="bg1"/>
                </a:solidFill>
              </a:rPr>
              <a:t>MIX 1</a:t>
            </a:r>
          </a:p>
          <a:p>
            <a:r>
              <a:rPr lang="en-US" sz="1400">
                <a:solidFill>
                  <a:schemeClr val="bg1"/>
                </a:solidFill>
              </a:rPr>
              <a:t>    2    20</a:t>
            </a:r>
          </a:p>
          <a:p>
            <a:r>
              <a:rPr lang="en-US" sz="1400">
                <a:solidFill>
                  <a:schemeClr val="bg1"/>
                </a:solidFill>
              </a:rPr>
              <a:t>SAVE solution 3</a:t>
            </a:r>
          </a:p>
          <a:p>
            <a:r>
              <a:rPr lang="en-US" sz="140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563813" y="1498600"/>
            <a:ext cx="414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PHREEQC Program (part 2)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5919788" y="3157538"/>
            <a:ext cx="2655887" cy="1466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Solution 2 is now</a:t>
            </a:r>
          </a:p>
          <a:p>
            <a:pPr algn="ctr"/>
            <a:r>
              <a:rPr lang="en-US"/>
              <a:t>0.05 kg (i.e., 5% of the </a:t>
            </a:r>
          </a:p>
          <a:p>
            <a:pPr algn="ctr"/>
            <a:r>
              <a:rPr lang="en-US"/>
              <a:t>1kg Starting Solution)</a:t>
            </a:r>
          </a:p>
        </p:txBody>
      </p:sp>
      <p:grpSp>
        <p:nvGrpSpPr>
          <p:cNvPr id="60429" name="Group 13"/>
          <p:cNvGrpSpPr>
            <a:grpSpLocks/>
          </p:cNvGrpSpPr>
          <p:nvPr/>
        </p:nvGrpSpPr>
        <p:grpSpPr bwMode="auto">
          <a:xfrm>
            <a:off x="4187825" y="2300288"/>
            <a:ext cx="4540250" cy="2366962"/>
            <a:chOff x="2638" y="1449"/>
            <a:chExt cx="2860" cy="1491"/>
          </a:xfrm>
        </p:grpSpPr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 rot="3245779" flipH="1">
              <a:off x="2494" y="1593"/>
              <a:ext cx="1203" cy="915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6" name="Oval 10"/>
            <p:cNvSpPr>
              <a:spLocks noChangeArrowheads="1"/>
            </p:cNvSpPr>
            <p:nvPr/>
          </p:nvSpPr>
          <p:spPr bwMode="auto">
            <a:xfrm>
              <a:off x="3626" y="1961"/>
              <a:ext cx="1872" cy="9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This code increases </a:t>
              </a:r>
            </a:p>
            <a:p>
              <a:pPr algn="ctr"/>
              <a:r>
                <a:rPr lang="en-US"/>
                <a:t>solution 2 by a factor of 20 </a:t>
              </a:r>
            </a:p>
            <a:p>
              <a:pPr algn="ctr"/>
              <a:r>
                <a:rPr lang="en-US"/>
                <a:t>to bring it back to the</a:t>
              </a:r>
            </a:p>
            <a:p>
              <a:pPr algn="ctr"/>
              <a:r>
                <a:rPr lang="en-US"/>
                <a:t>1 kg standard</a:t>
              </a:r>
            </a:p>
          </p:txBody>
        </p:sp>
      </p:grp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348288" y="2916238"/>
            <a:ext cx="3673475" cy="1987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For 25% evaporation </a:t>
            </a:r>
          </a:p>
          <a:p>
            <a:pPr algn="ctr"/>
            <a:r>
              <a:rPr lang="en-US"/>
              <a:t>(i.e., 0.75kg solution)  </a:t>
            </a:r>
          </a:p>
          <a:p>
            <a:pPr algn="ctr"/>
            <a:r>
              <a:rPr lang="en-US"/>
              <a:t>solution 2 would be increased 1.3</a:t>
            </a:r>
          </a:p>
          <a:p>
            <a:pPr algn="ctr"/>
            <a:r>
              <a:rPr lang="en-US"/>
              <a:t>0.50kg (50% evaporation) by 2</a:t>
            </a:r>
          </a:p>
          <a:p>
            <a:pPr algn="ctr"/>
            <a:r>
              <a:rPr lang="en-US"/>
              <a:t>0.25kg (75% evaporation) by 4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39" name="Group 99"/>
          <p:cNvGraphicFramePr>
            <a:graphicFrameLocks noGrp="1"/>
          </p:cNvGraphicFramePr>
          <p:nvPr/>
        </p:nvGraphicFramePr>
        <p:xfrm>
          <a:off x="1239838" y="2373313"/>
          <a:ext cx="6784975" cy="2286000"/>
        </p:xfrm>
        <a:graphic>
          <a:graphicData uri="http://schemas.openxmlformats.org/drawingml/2006/table">
            <a:tbl>
              <a:tblPr/>
              <a:tblGrid>
                <a:gridCol w="2393950"/>
                <a:gridCol w="1477962"/>
                <a:gridCol w="1417638"/>
                <a:gridCol w="1495425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Constituent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Mass of Water, kg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1.000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0.050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1.000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Ca, mol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2.21E-03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2.21E-03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4.42E-02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Ca, mol/kg water</a:t>
                      </a:r>
                      <a:endParaRPr kumimoji="0" lang="en-US" sz="20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2.21E-03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4.42E-02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4.42E-02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07" name="Text Box 67"/>
          <p:cNvSpPr txBox="1">
            <a:spLocks noChangeArrowheads="1"/>
          </p:cNvSpPr>
          <p:nvPr/>
        </p:nvSpPr>
        <p:spPr bwMode="auto">
          <a:xfrm>
            <a:off x="3511550" y="1300163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EXAMPLE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67" name="Group 163"/>
          <p:cNvGraphicFramePr>
            <a:graphicFrameLocks noGrp="1"/>
          </p:cNvGraphicFramePr>
          <p:nvPr/>
        </p:nvGraphicFramePr>
        <p:xfrm>
          <a:off x="709613" y="1295400"/>
          <a:ext cx="7740650" cy="4764088"/>
        </p:xfrm>
        <a:graphic>
          <a:graphicData uri="http://schemas.openxmlformats.org/drawingml/2006/table">
            <a:tbl>
              <a:tblPr/>
              <a:tblGrid>
                <a:gridCol w="1385887"/>
                <a:gridCol w="1214438"/>
                <a:gridCol w="1254125"/>
                <a:gridCol w="1276350"/>
                <a:gridCol w="1293812"/>
                <a:gridCol w="1316038"/>
              </a:tblGrid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Constituent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5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May 14, 2001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50%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Mass of water, kg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0.75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0.25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pH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7.44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7.43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7.43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7.41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7.36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</a:t>
                      </a:r>
                      <a:endParaRPr kumimoji="0" lang="en-US" sz="16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2.65E-04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3.53E-04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5.29E-04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1.06E-03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5.29E-03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Mg</a:t>
                      </a:r>
                      <a:endParaRPr kumimoji="0" lang="en-US" sz="16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2.51E-04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3.35E-04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5.02E-04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1.00E-03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5.02E-03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6.09E-05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8.12E-05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1.22E-04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2.44E-04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1.22E-03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K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5.99E-04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7.98E-04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1.20E-03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2.40E-03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1.20E-02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HCO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1.30E-03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1.73E-03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2.59E-03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5.13E-03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2.48E-02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2.12E-04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2.78E-04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4.06E-04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7.65E-04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3.18E-03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Cl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1.37E-04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1.82E-04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2.73E-04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5.46E-04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2.73E-03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2.36E-04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3.14E-04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4.71E-04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9.43E-04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4.71E-03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P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1.74E-05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2.33E-05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3.49E-05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6.98E-05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3.49E-04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97" name="Text Box 93"/>
          <p:cNvSpPr txBox="1">
            <a:spLocks noChangeArrowheads="1"/>
          </p:cNvSpPr>
          <p:nvPr/>
        </p:nvSpPr>
        <p:spPr bwMode="auto">
          <a:xfrm>
            <a:off x="1436688" y="701675"/>
            <a:ext cx="614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Cottonwood Lake Study Area Wetland T8</a:t>
            </a:r>
          </a:p>
        </p:txBody>
      </p:sp>
      <p:sp>
        <p:nvSpPr>
          <p:cNvPr id="47257" name="Oval 153"/>
          <p:cNvSpPr>
            <a:spLocks noChangeArrowheads="1"/>
          </p:cNvSpPr>
          <p:nvPr/>
        </p:nvSpPr>
        <p:spPr bwMode="auto">
          <a:xfrm>
            <a:off x="2222500" y="2994025"/>
            <a:ext cx="1079500" cy="4651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04" name="Group 76"/>
          <p:cNvGraphicFramePr>
            <a:graphicFrameLocks noGrp="1"/>
          </p:cNvGraphicFramePr>
          <p:nvPr/>
        </p:nvGraphicFramePr>
        <p:xfrm>
          <a:off x="630238" y="1416050"/>
          <a:ext cx="7775575" cy="4301173"/>
        </p:xfrm>
        <a:graphic>
          <a:graphicData uri="http://schemas.openxmlformats.org/drawingml/2006/table">
            <a:tbl>
              <a:tblPr/>
              <a:tblGrid>
                <a:gridCol w="1543050"/>
                <a:gridCol w="1122362"/>
                <a:gridCol w="1223963"/>
                <a:gridCol w="1276350"/>
                <a:gridCol w="1293812"/>
                <a:gridCol w="1316038"/>
              </a:tblGrid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Constituent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5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May 14, 2001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50%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Calcite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-1.03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-0.81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-0.50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0.00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1.07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Aragonite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-1.18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-0.96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-0.65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-0.14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0.92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Dolomite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CaMg(CO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)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-1.98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-1.54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-0.92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0.09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2.22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Gypsum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CaSO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 : 2H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O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-2.88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-2.66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-2.37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-1.90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-0.94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Anhydrite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CaSO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-3.10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-2.89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-2.60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-2.13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-1.17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Halite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NaCl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-9.71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-9.46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-9.12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-8.54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-7.23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91" name="Text Box 63"/>
          <p:cNvSpPr txBox="1">
            <a:spLocks noChangeArrowheads="1"/>
          </p:cNvSpPr>
          <p:nvPr/>
        </p:nvSpPr>
        <p:spPr bwMode="auto">
          <a:xfrm>
            <a:off x="1833563" y="860425"/>
            <a:ext cx="505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Wetland T8 Solubility Indexes (SI)</a:t>
            </a:r>
          </a:p>
        </p:txBody>
      </p:sp>
      <p:sp>
        <p:nvSpPr>
          <p:cNvPr id="48192" name="Oval 64"/>
          <p:cNvSpPr>
            <a:spLocks noChangeArrowheads="1"/>
          </p:cNvSpPr>
          <p:nvPr/>
        </p:nvSpPr>
        <p:spPr bwMode="auto">
          <a:xfrm>
            <a:off x="2433638" y="2338388"/>
            <a:ext cx="1079500" cy="357822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8193" name="Oval 65"/>
          <p:cNvSpPr>
            <a:spLocks noChangeArrowheads="1"/>
          </p:cNvSpPr>
          <p:nvPr/>
        </p:nvSpPr>
        <p:spPr bwMode="auto">
          <a:xfrm>
            <a:off x="7499350" y="2446338"/>
            <a:ext cx="1079500" cy="163988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2" grpId="0" animBg="1"/>
      <p:bldP spid="481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14" name="Group 114"/>
          <p:cNvGraphicFramePr>
            <a:graphicFrameLocks noGrp="1"/>
          </p:cNvGraphicFramePr>
          <p:nvPr/>
        </p:nvGraphicFramePr>
        <p:xfrm>
          <a:off x="709613" y="1295400"/>
          <a:ext cx="7740650" cy="4764088"/>
        </p:xfrm>
        <a:graphic>
          <a:graphicData uri="http://schemas.openxmlformats.org/drawingml/2006/table">
            <a:tbl>
              <a:tblPr/>
              <a:tblGrid>
                <a:gridCol w="1385887"/>
                <a:gridCol w="1214438"/>
                <a:gridCol w="1254125"/>
                <a:gridCol w="1276350"/>
                <a:gridCol w="1293812"/>
                <a:gridCol w="1316038"/>
              </a:tblGrid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Constituent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5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May 14, 2001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50%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Mass of water, kg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0.75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0.25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pH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8.70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8.65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8.58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8.47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8.22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</a:t>
                      </a:r>
                      <a:endParaRPr kumimoji="0" lang="en-US" sz="16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2.20E-03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2.95E-03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4.42E-03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8.84E-03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4.42E-02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Mg</a:t>
                      </a:r>
                      <a:endParaRPr kumimoji="0" lang="en-US" sz="16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6.11E-03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8.15E-03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1.22E-03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2.44E-02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1.22E-01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3.50E-03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4.66E-03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7.00E-03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1.40E-02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6.99E-02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K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6.07E-04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8.09E-04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1.21E-03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2.43E-03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1.21E-02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HCO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6.00E-03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7.94E-03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1.17E-02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2.27E-02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9.94E-02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5.42E-03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6.98-03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9.96E-03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1.83E-02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1.48E-01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Cl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4.03E-04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5.38E-04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8.07E-04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1.61E-03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7.61E-02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2.43E-04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3.24E-04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4.86E-04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9.72E-04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4.86E-03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P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4.85E-06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6.47E-06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9.70E-06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1.94E-05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9.70E-05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93" name="Text Box 93"/>
          <p:cNvSpPr txBox="1">
            <a:spLocks noChangeArrowheads="1"/>
          </p:cNvSpPr>
          <p:nvPr/>
        </p:nvSpPr>
        <p:spPr bwMode="auto">
          <a:xfrm>
            <a:off x="1436688" y="701675"/>
            <a:ext cx="6157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Cottonwood Lake Study Area Wetland P1</a:t>
            </a:r>
          </a:p>
        </p:txBody>
      </p:sp>
      <p:sp>
        <p:nvSpPr>
          <p:cNvPr id="51294" name="Oval 94"/>
          <p:cNvSpPr>
            <a:spLocks noChangeArrowheads="1"/>
          </p:cNvSpPr>
          <p:nvPr/>
        </p:nvSpPr>
        <p:spPr bwMode="auto">
          <a:xfrm>
            <a:off x="2224088" y="3309938"/>
            <a:ext cx="1079500" cy="46513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1295" name="Oval 95"/>
          <p:cNvSpPr>
            <a:spLocks noChangeArrowheads="1"/>
          </p:cNvSpPr>
          <p:nvPr/>
        </p:nvSpPr>
        <p:spPr bwMode="auto">
          <a:xfrm>
            <a:off x="2243138" y="4338638"/>
            <a:ext cx="1079500" cy="46513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1296" name="Oval 96"/>
          <p:cNvSpPr>
            <a:spLocks noChangeArrowheads="1"/>
          </p:cNvSpPr>
          <p:nvPr/>
        </p:nvSpPr>
        <p:spPr bwMode="auto">
          <a:xfrm>
            <a:off x="7367588" y="4676775"/>
            <a:ext cx="1079500" cy="4651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4" grpId="0" animBg="1"/>
      <p:bldP spid="51295" grpId="0" animBg="1"/>
      <p:bldP spid="512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30" name="Group 150"/>
          <p:cNvGraphicFramePr>
            <a:graphicFrameLocks noGrp="1"/>
          </p:cNvGraphicFramePr>
          <p:nvPr/>
        </p:nvGraphicFramePr>
        <p:xfrm>
          <a:off x="630238" y="1416050"/>
          <a:ext cx="7740650" cy="4297680"/>
        </p:xfrm>
        <a:graphic>
          <a:graphicData uri="http://schemas.openxmlformats.org/drawingml/2006/table">
            <a:tbl>
              <a:tblPr/>
              <a:tblGrid>
                <a:gridCol w="1509712"/>
                <a:gridCol w="1181100"/>
                <a:gridCol w="1163638"/>
                <a:gridCol w="1276350"/>
                <a:gridCol w="1293812"/>
                <a:gridCol w="1316038"/>
              </a:tblGrid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Constituent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5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May 14, 2001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50%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Calcite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1.43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1.58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1.78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2.11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2.87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Aragonite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1.29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1.43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1.63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1.97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2.73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Dolomite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CaMg(CO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)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3.40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3.69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4.09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4.76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6.30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Gypsum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CaSO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 : 2H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O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-1.03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-0.87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-0.64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-0.28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0.52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Anhydrite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CaSO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-1.26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-1.10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-0.88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-0.51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0.30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Halite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NaCl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-7.57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-7.34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-7.01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-6.46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-5.19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73" name="Text Box 93"/>
          <p:cNvSpPr txBox="1">
            <a:spLocks noChangeArrowheads="1"/>
          </p:cNvSpPr>
          <p:nvPr/>
        </p:nvSpPr>
        <p:spPr bwMode="auto">
          <a:xfrm>
            <a:off x="1833563" y="860425"/>
            <a:ext cx="5072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Wetland P1 Solubility Indexes (SI)</a:t>
            </a:r>
          </a:p>
        </p:txBody>
      </p:sp>
      <p:sp>
        <p:nvSpPr>
          <p:cNvPr id="46223" name="Oval 143"/>
          <p:cNvSpPr>
            <a:spLocks noChangeArrowheads="1"/>
          </p:cNvSpPr>
          <p:nvPr/>
        </p:nvSpPr>
        <p:spPr bwMode="auto">
          <a:xfrm>
            <a:off x="2481263" y="2619375"/>
            <a:ext cx="1079500" cy="163988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224" name="Oval 144"/>
          <p:cNvSpPr>
            <a:spLocks noChangeArrowheads="1"/>
          </p:cNvSpPr>
          <p:nvPr/>
        </p:nvSpPr>
        <p:spPr bwMode="auto">
          <a:xfrm>
            <a:off x="7512050" y="2359025"/>
            <a:ext cx="1079500" cy="312102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23" grpId="0" animBg="1"/>
      <p:bldP spid="462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09" name="Group 157"/>
          <p:cNvGraphicFramePr>
            <a:graphicFrameLocks noGrp="1"/>
          </p:cNvGraphicFramePr>
          <p:nvPr/>
        </p:nvGraphicFramePr>
        <p:xfrm>
          <a:off x="709613" y="1295400"/>
          <a:ext cx="7740650" cy="4757738"/>
        </p:xfrm>
        <a:graphic>
          <a:graphicData uri="http://schemas.openxmlformats.org/drawingml/2006/table">
            <a:tbl>
              <a:tblPr/>
              <a:tblGrid>
                <a:gridCol w="1385887"/>
                <a:gridCol w="1214438"/>
                <a:gridCol w="1254125"/>
                <a:gridCol w="1276350"/>
                <a:gridCol w="1293812"/>
                <a:gridCol w="1316038"/>
              </a:tblGrid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Constituent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5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May 14, 2001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50%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Mass of water, kg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0.75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0.25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pH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8.77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8.72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8.66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8.54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8.28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</a:t>
                      </a:r>
                      <a:endParaRPr kumimoji="0" lang="en-US" sz="16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1.42E-03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1.89E-03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2.84E-03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5.68E-03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2.84E-02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Mg</a:t>
                      </a:r>
                      <a:endParaRPr kumimoji="0" lang="en-US" sz="16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4.61E-03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6.14E-03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9.21E-03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1.84E-02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9.21E-02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1.15E-02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1.54E-02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2.31E-02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4.61E-02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2.30E-01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K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1.03E-03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1.37E-03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2.06E-03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4.11E-03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2.06E-02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HCO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7.24E-03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9.59E-03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1.42E-02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2.77E-02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1.24E-01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6.16E-03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7.99E-03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1.15E-02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2.15E-02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8.93E-02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Cl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1.80E-03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2.40E-03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3.60E-03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7.21E-03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3.60E-02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2.29E-04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3.05E-04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4.58E-04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9.16E-04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4.58E-03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P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8.09E-06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1.08E-05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1.62E-05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3.23E-05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1.62E-04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45" name="Text Box 93"/>
          <p:cNvSpPr txBox="1">
            <a:spLocks noChangeArrowheads="1"/>
          </p:cNvSpPr>
          <p:nvPr/>
        </p:nvSpPr>
        <p:spPr bwMode="auto">
          <a:xfrm>
            <a:off x="1436688" y="701675"/>
            <a:ext cx="632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Cottonwood Lake Study Area Wetland P11</a:t>
            </a:r>
          </a:p>
        </p:txBody>
      </p:sp>
      <p:sp>
        <p:nvSpPr>
          <p:cNvPr id="49298" name="Oval 146"/>
          <p:cNvSpPr>
            <a:spLocks noChangeArrowheads="1"/>
          </p:cNvSpPr>
          <p:nvPr/>
        </p:nvSpPr>
        <p:spPr bwMode="auto">
          <a:xfrm>
            <a:off x="2232025" y="3657600"/>
            <a:ext cx="1079500" cy="4651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54000" y="-630238"/>
          <a:ext cx="8331200" cy="6403976"/>
        </p:xfrm>
        <a:graphic>
          <a:graphicData uri="http://schemas.openxmlformats.org/presentationml/2006/ole">
            <p:oleObj spid="_x0000_s31746" name="Chart" r:id="rId3" imgW="7772400" imgH="4781550" progId="MSGraph.Chart.8">
              <p:embed followColorScheme="full"/>
            </p:oleObj>
          </a:graphicData>
        </a:graphic>
      </p:graphicFrame>
      <p:sp>
        <p:nvSpPr>
          <p:cNvPr id="31747" name="Text Box 3"/>
          <p:cNvSpPr txBox="1">
            <a:spLocks noChangeArrowheads="1"/>
          </p:cNvSpPr>
          <p:nvPr/>
        </p:nvSpPr>
        <p:spPr bwMode="auto">
          <a:xfrm rot="-5400000">
            <a:off x="461963" y="5576887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1895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 rot="-5400000">
            <a:off x="1108869" y="5576094"/>
            <a:ext cx="6921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1905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 rot="-5400000">
            <a:off x="1811338" y="5576887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1915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 rot="-5400000">
            <a:off x="2525713" y="5576887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1925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 rot="-5400000">
            <a:off x="3247232" y="5576093"/>
            <a:ext cx="6921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1935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 rot="-5400000">
            <a:off x="3948113" y="5576887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1945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 rot="-5400000">
            <a:off x="4640263" y="5592762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1955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 rot="-5400000">
            <a:off x="5354638" y="5592762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1965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 rot="-5400000">
            <a:off x="6034088" y="5592762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1975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 rot="-5400000">
            <a:off x="6692901" y="5592762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1985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 rot="-5400000">
            <a:off x="7345363" y="5592762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1995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 rot="-5400000">
            <a:off x="7939088" y="560387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37" charset="0"/>
              </a:rPr>
              <a:t>2005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559300" y="6353175"/>
            <a:ext cx="452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Data Courtesy of National Climatic Data Center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http://lwf.ncdc.noaa.gov/oa/climate/onlineprod/drought/main.html</a:t>
            </a:r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6581775" y="2024063"/>
            <a:ext cx="1536700" cy="24923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48" name="Group 72"/>
          <p:cNvGraphicFramePr>
            <a:graphicFrameLocks noGrp="1"/>
          </p:cNvGraphicFramePr>
          <p:nvPr/>
        </p:nvGraphicFramePr>
        <p:xfrm>
          <a:off x="630238" y="1416050"/>
          <a:ext cx="7740650" cy="4295775"/>
        </p:xfrm>
        <a:graphic>
          <a:graphicData uri="http://schemas.openxmlformats.org/drawingml/2006/table">
            <a:tbl>
              <a:tblPr/>
              <a:tblGrid>
                <a:gridCol w="1517650"/>
                <a:gridCol w="1120775"/>
                <a:gridCol w="1216025"/>
                <a:gridCol w="1276350"/>
                <a:gridCol w="1293812"/>
                <a:gridCol w="1316038"/>
              </a:tblGrid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Constituent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Solution 5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May 14, 2001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50%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75%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95% Evaporation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Calcite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1.40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1.55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1.75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2.08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2.82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Aragonite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1.26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1.40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1.60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1.93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2.68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Dolomite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CaMg(CO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)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3.45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3.74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4.14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4.81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6.31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Gypsum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CaSO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 : 2H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O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-1.22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-1.06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-0.84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-0.49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0.30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Anhydrite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CaSO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7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-1.44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-1.28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-1.06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-0.70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0.09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Halite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NaCl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-6.42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-6.19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-5.86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-5.32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7" charset="0"/>
                        </a:rPr>
                        <a:t>-4.06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39" name="Text Box 63"/>
          <p:cNvSpPr txBox="1">
            <a:spLocks noChangeArrowheads="1"/>
          </p:cNvSpPr>
          <p:nvPr/>
        </p:nvSpPr>
        <p:spPr bwMode="auto">
          <a:xfrm>
            <a:off x="1833563" y="860425"/>
            <a:ext cx="524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Wetland P11 Solubility Indexes (SI)</a:t>
            </a:r>
          </a:p>
        </p:txBody>
      </p:sp>
      <p:sp>
        <p:nvSpPr>
          <p:cNvPr id="50241" name="Oval 65"/>
          <p:cNvSpPr>
            <a:spLocks noChangeArrowheads="1"/>
          </p:cNvSpPr>
          <p:nvPr/>
        </p:nvSpPr>
        <p:spPr bwMode="auto">
          <a:xfrm>
            <a:off x="2411413" y="2430463"/>
            <a:ext cx="1079500" cy="163988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242" name="Oval 66"/>
          <p:cNvSpPr>
            <a:spLocks noChangeArrowheads="1"/>
          </p:cNvSpPr>
          <p:nvPr/>
        </p:nvSpPr>
        <p:spPr bwMode="auto">
          <a:xfrm>
            <a:off x="7512050" y="2359025"/>
            <a:ext cx="1079500" cy="30813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1" grpId="0" animBg="1"/>
      <p:bldP spid="502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ropfa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5150"/>
            <a:ext cx="9144000" cy="6069013"/>
          </a:xfrm>
          <a:prstGeom prst="rect">
            <a:avLst/>
          </a:prstGeom>
          <a:noFill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605463" y="6162675"/>
            <a:ext cx="353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 Courtesy of U.S. Fish and Wildlife Service, 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Hailstone NWR, Lewistown, Montana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277938" y="149225"/>
            <a:ext cx="667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Hailstone National Wildlife Refuge Soon After Dam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aer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6575"/>
            <a:ext cx="9144000" cy="6113463"/>
          </a:xfrm>
          <a:prstGeom prst="rect">
            <a:avLst/>
          </a:prstGeom>
          <a:noFill/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222375" y="149225"/>
            <a:ext cx="636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Hailstone National Wildlife Refuge Soon As It Appears Today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605463" y="6162675"/>
            <a:ext cx="353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 Courtesy of U.S. Fish and Wildlife Service, 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Hailstone NWR, Lewistown, Montana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IC0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0"/>
            <a:ext cx="8585200" cy="6867525"/>
          </a:xfrm>
          <a:prstGeom prst="rect">
            <a:avLst/>
          </a:prstGeom>
          <a:noFill/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91150" y="6345238"/>
            <a:ext cx="353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 Courtesy of U.S. Fish and Wildlife Service, 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Hailstone NWR, Lewistown, Montana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3350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836613" y="914400"/>
          <a:ext cx="7694612" cy="4891088"/>
        </p:xfrm>
        <a:graphic>
          <a:graphicData uri="http://schemas.openxmlformats.org/presentationml/2006/ole">
            <p:oleObj spid="_x0000_s30723" name="Chart" r:id="rId3" imgW="7686675" imgH="4886325" progId="MSGraph.Chart.8">
              <p:embed/>
            </p:oleObj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 rot="-5400000">
            <a:off x="-1091406" y="3167856"/>
            <a:ext cx="350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37" charset="0"/>
              </a:rPr>
              <a:t>WATER DEPTH (M)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 rot="-5400000">
            <a:off x="1426369" y="5534819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1979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 rot="-5400000">
            <a:off x="1731169" y="5545932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1980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 rot="-5400000">
            <a:off x="2878932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1984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 rot="-5400000">
            <a:off x="2016919" y="5545932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1981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 rot="-5400000">
            <a:off x="2326482" y="553323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1982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 rot="-5400000">
            <a:off x="2602707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1983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 rot="-5400000">
            <a:off x="4644232" y="5544343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1990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 rot="-5400000">
            <a:off x="4344194" y="5544344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1989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 rot="-5400000">
            <a:off x="4063207" y="5544343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1988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 rot="-5400000">
            <a:off x="3786982" y="554275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1987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 rot="-5400000">
            <a:off x="3486944" y="5541169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1986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 rot="-5400000">
            <a:off x="3178969" y="5541169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1985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 rot="-5400000">
            <a:off x="6668294" y="5542757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1997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 rot="-5400000">
            <a:off x="6387307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1996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 rot="-5400000">
            <a:off x="6101557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1995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 rot="-5400000">
            <a:off x="5796757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1994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 rot="-5400000">
            <a:off x="5491957" y="554275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1993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 rot="-5400000">
            <a:off x="5225257" y="554275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1992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 rot="-5400000">
            <a:off x="4920457" y="554275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 rot="-5400000">
            <a:off x="7849394" y="5539582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2001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 rot="-5400000">
            <a:off x="7560469" y="5541169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2000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 rot="-5400000">
            <a:off x="7263607" y="553958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1999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 rot="-5400000">
            <a:off x="6958807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1998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3200400" y="609600"/>
            <a:ext cx="2838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37" charset="0"/>
              </a:rPr>
              <a:t>WETLAND P1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4829175" y="6353175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Data Courtesy of Dr. Don Rosenberry, U.S. Geological Survey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Water Resources Division, Denver, Colorado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0"/>
            <a:ext cx="9144000" cy="6926263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92600" y="6353175"/>
            <a:ext cx="481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 Courtesy of U.S. Geological Survey,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Northern Prairie Wildlife Research Center, Jamestown, North Dakota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slid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292600" y="6353175"/>
            <a:ext cx="481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 Courtesy of U.S. Geological Survey,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Northern Prairie Wildlife Research Center, Jamestown, North Dakota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33350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836613" y="914400"/>
          <a:ext cx="7694612" cy="4891088"/>
        </p:xfrm>
        <a:graphic>
          <a:graphicData uri="http://schemas.openxmlformats.org/presentationml/2006/ole">
            <p:oleObj spid="_x0000_s62467" name="Chart" r:id="rId3" imgW="7686675" imgH="4886325" progId="MSGraph.Chart.8">
              <p:embed/>
            </p:oleObj>
          </a:graphicData>
        </a:graphic>
      </p:graphicFrame>
      <p:sp>
        <p:nvSpPr>
          <p:cNvPr id="62468" name="Text Box 4"/>
          <p:cNvSpPr txBox="1">
            <a:spLocks noChangeArrowheads="1"/>
          </p:cNvSpPr>
          <p:nvPr/>
        </p:nvSpPr>
        <p:spPr bwMode="auto">
          <a:xfrm rot="-5400000">
            <a:off x="-1091406" y="3167856"/>
            <a:ext cx="350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37" charset="0"/>
              </a:rPr>
              <a:t>WATER DEPTH (M)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 rot="-5400000">
            <a:off x="1426369" y="5534819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1979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 rot="-5400000">
            <a:off x="1731169" y="5545932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1980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 rot="-5400000">
            <a:off x="2878932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1984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 rot="-5400000">
            <a:off x="2016919" y="5545932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1981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 rot="-5400000">
            <a:off x="2326482" y="553323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1982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 rot="-5400000">
            <a:off x="2602707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1983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 rot="-5400000">
            <a:off x="4644232" y="5544343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1990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 rot="-5400000">
            <a:off x="4344194" y="5544344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1989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 rot="-5400000">
            <a:off x="4063207" y="5544343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1988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 rot="-5400000">
            <a:off x="3786982" y="554275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1987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 rot="-5400000">
            <a:off x="3486944" y="5541169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1986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 rot="-5400000">
            <a:off x="3178969" y="5541169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1985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 rot="-5400000">
            <a:off x="6668294" y="5542757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1997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 rot="-5400000">
            <a:off x="6387307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1996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 rot="-5400000">
            <a:off x="6101557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1995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 rot="-5400000">
            <a:off x="5796757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1994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 rot="-5400000">
            <a:off x="5491957" y="554275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1993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 rot="-5400000">
            <a:off x="5225257" y="554275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1992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 rot="-5400000">
            <a:off x="4920457" y="554275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 rot="-5400000">
            <a:off x="7849394" y="5539582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2001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 rot="-5400000">
            <a:off x="7560469" y="5541169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2000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 rot="-5400000">
            <a:off x="7263607" y="553958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1999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 rot="-5400000">
            <a:off x="6958807" y="55411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37" charset="0"/>
              </a:rPr>
              <a:t>1998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3200400" y="609600"/>
            <a:ext cx="2838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37" charset="0"/>
              </a:rPr>
              <a:t>WETLAND P1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829175" y="6353175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Data Courtesy of Dr. Don Rosenberry, U.S. Geological Survey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Water Resources Division, Denver, Colorado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G_0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784600" y="119063"/>
            <a:ext cx="1743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SPRING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886575" y="643255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 by D. M. Mushet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G_02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784600" y="119063"/>
            <a:ext cx="199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SUMMER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886575" y="643255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 by D. M. Mushet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 flipH="1">
            <a:off x="0" y="0"/>
            <a:ext cx="9144000" cy="340995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latin typeface="Times New Roman" pitchFamily="37" charset="0"/>
            </a:endParaRPr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 flipH="1">
            <a:off x="577850" y="2817813"/>
            <a:ext cx="1974850" cy="236537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46" y="6"/>
              </a:cxn>
              <a:cxn ang="0">
                <a:pos x="929" y="13"/>
              </a:cxn>
              <a:cxn ang="0">
                <a:pos x="1195" y="48"/>
              </a:cxn>
              <a:cxn ang="0">
                <a:pos x="637" y="142"/>
              </a:cxn>
              <a:cxn ang="0">
                <a:pos x="241" y="91"/>
              </a:cxn>
              <a:cxn ang="0">
                <a:pos x="0" y="48"/>
              </a:cxn>
            </a:cxnLst>
            <a:rect l="0" t="0" r="r" b="b"/>
            <a:pathLst>
              <a:path w="1244" h="149">
                <a:moveTo>
                  <a:pt x="0" y="48"/>
                </a:moveTo>
                <a:cubicBezTo>
                  <a:pt x="29" y="19"/>
                  <a:pt x="191" y="12"/>
                  <a:pt x="346" y="6"/>
                </a:cubicBezTo>
                <a:cubicBezTo>
                  <a:pt x="501" y="0"/>
                  <a:pt x="788" y="6"/>
                  <a:pt x="929" y="13"/>
                </a:cubicBezTo>
                <a:cubicBezTo>
                  <a:pt x="1070" y="20"/>
                  <a:pt x="1244" y="27"/>
                  <a:pt x="1195" y="48"/>
                </a:cubicBezTo>
                <a:cubicBezTo>
                  <a:pt x="1146" y="69"/>
                  <a:pt x="796" y="135"/>
                  <a:pt x="637" y="142"/>
                </a:cubicBezTo>
                <a:cubicBezTo>
                  <a:pt x="478" y="149"/>
                  <a:pt x="347" y="107"/>
                  <a:pt x="241" y="91"/>
                </a:cubicBezTo>
                <a:cubicBezTo>
                  <a:pt x="135" y="75"/>
                  <a:pt x="50" y="57"/>
                  <a:pt x="0" y="48"/>
                </a:cubicBezTo>
                <a:close/>
              </a:path>
            </a:pathLst>
          </a:custGeom>
          <a:solidFill>
            <a:srgbClr val="ACF0BB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 flipH="1">
            <a:off x="4319588" y="2986088"/>
            <a:ext cx="4870450" cy="387350"/>
          </a:xfrm>
          <a:custGeom>
            <a:avLst/>
            <a:gdLst/>
            <a:ahLst/>
            <a:cxnLst>
              <a:cxn ang="0">
                <a:pos x="72" y="131"/>
              </a:cxn>
              <a:cxn ang="0">
                <a:pos x="794" y="10"/>
              </a:cxn>
              <a:cxn ang="0">
                <a:pos x="1439" y="71"/>
              </a:cxn>
              <a:cxn ang="0">
                <a:pos x="2213" y="10"/>
              </a:cxn>
              <a:cxn ang="0">
                <a:pos x="2952" y="71"/>
              </a:cxn>
              <a:cxn ang="0">
                <a:pos x="1516" y="234"/>
              </a:cxn>
              <a:cxn ang="0">
                <a:pos x="72" y="131"/>
              </a:cxn>
            </a:cxnLst>
            <a:rect l="0" t="0" r="r" b="b"/>
            <a:pathLst>
              <a:path w="3068" h="244">
                <a:moveTo>
                  <a:pt x="72" y="131"/>
                </a:moveTo>
                <a:cubicBezTo>
                  <a:pt x="0" y="97"/>
                  <a:pt x="566" y="20"/>
                  <a:pt x="794" y="10"/>
                </a:cubicBezTo>
                <a:cubicBezTo>
                  <a:pt x="1022" y="0"/>
                  <a:pt x="1203" y="71"/>
                  <a:pt x="1439" y="71"/>
                </a:cubicBezTo>
                <a:cubicBezTo>
                  <a:pt x="1675" y="71"/>
                  <a:pt x="1961" y="10"/>
                  <a:pt x="2213" y="10"/>
                </a:cubicBezTo>
                <a:cubicBezTo>
                  <a:pt x="2465" y="10"/>
                  <a:pt x="3068" y="34"/>
                  <a:pt x="2952" y="71"/>
                </a:cubicBezTo>
                <a:cubicBezTo>
                  <a:pt x="2836" y="108"/>
                  <a:pt x="1996" y="224"/>
                  <a:pt x="1516" y="234"/>
                </a:cubicBezTo>
                <a:cubicBezTo>
                  <a:pt x="1036" y="244"/>
                  <a:pt x="373" y="152"/>
                  <a:pt x="72" y="131"/>
                </a:cubicBezTo>
                <a:close/>
              </a:path>
            </a:pathLst>
          </a:custGeom>
          <a:solidFill>
            <a:srgbClr val="ACF0BB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 flipH="1">
            <a:off x="-26988" y="2689225"/>
            <a:ext cx="9170988" cy="4175125"/>
          </a:xfrm>
          <a:custGeom>
            <a:avLst/>
            <a:gdLst/>
            <a:ahLst/>
            <a:cxnLst>
              <a:cxn ang="0">
                <a:pos x="0" y="2321"/>
              </a:cxn>
              <a:cxn ang="0">
                <a:pos x="0" y="249"/>
              </a:cxn>
              <a:cxn ang="0">
                <a:pos x="335" y="249"/>
              </a:cxn>
              <a:cxn ang="0">
                <a:pos x="671" y="267"/>
              </a:cxn>
              <a:cxn ang="0">
                <a:pos x="989" y="275"/>
              </a:cxn>
              <a:cxn ang="0">
                <a:pos x="1487" y="335"/>
              </a:cxn>
              <a:cxn ang="0">
                <a:pos x="1788" y="327"/>
              </a:cxn>
              <a:cxn ang="0">
                <a:pos x="2192" y="292"/>
              </a:cxn>
              <a:cxn ang="0">
                <a:pos x="2699" y="224"/>
              </a:cxn>
              <a:cxn ang="0">
                <a:pos x="3009" y="155"/>
              </a:cxn>
              <a:cxn ang="0">
                <a:pos x="3482" y="77"/>
              </a:cxn>
              <a:cxn ang="0">
                <a:pos x="3843" y="52"/>
              </a:cxn>
              <a:cxn ang="0">
                <a:pos x="4170" y="60"/>
              </a:cxn>
              <a:cxn ang="0">
                <a:pos x="4470" y="112"/>
              </a:cxn>
              <a:cxn ang="0">
                <a:pos x="4935" y="138"/>
              </a:cxn>
              <a:cxn ang="0">
                <a:pos x="5399" y="34"/>
              </a:cxn>
              <a:cxn ang="0">
                <a:pos x="5777" y="0"/>
              </a:cxn>
              <a:cxn ang="0">
                <a:pos x="5777" y="2321"/>
              </a:cxn>
              <a:cxn ang="0">
                <a:pos x="0" y="2321"/>
              </a:cxn>
            </a:cxnLst>
            <a:rect l="0" t="0" r="r" b="b"/>
            <a:pathLst>
              <a:path w="5777" h="2321">
                <a:moveTo>
                  <a:pt x="0" y="2321"/>
                </a:moveTo>
                <a:lnTo>
                  <a:pt x="0" y="249"/>
                </a:lnTo>
                <a:lnTo>
                  <a:pt x="335" y="249"/>
                </a:lnTo>
                <a:lnTo>
                  <a:pt x="671" y="267"/>
                </a:lnTo>
                <a:lnTo>
                  <a:pt x="989" y="275"/>
                </a:lnTo>
                <a:lnTo>
                  <a:pt x="1487" y="335"/>
                </a:lnTo>
                <a:lnTo>
                  <a:pt x="1788" y="327"/>
                </a:lnTo>
                <a:lnTo>
                  <a:pt x="2192" y="292"/>
                </a:lnTo>
                <a:lnTo>
                  <a:pt x="2699" y="224"/>
                </a:lnTo>
                <a:lnTo>
                  <a:pt x="3009" y="155"/>
                </a:lnTo>
                <a:lnTo>
                  <a:pt x="3482" y="77"/>
                </a:lnTo>
                <a:lnTo>
                  <a:pt x="3843" y="52"/>
                </a:lnTo>
                <a:lnTo>
                  <a:pt x="4170" y="60"/>
                </a:lnTo>
                <a:lnTo>
                  <a:pt x="4470" y="112"/>
                </a:lnTo>
                <a:lnTo>
                  <a:pt x="4935" y="138"/>
                </a:lnTo>
                <a:lnTo>
                  <a:pt x="5399" y="34"/>
                </a:lnTo>
                <a:lnTo>
                  <a:pt x="5777" y="0"/>
                </a:lnTo>
                <a:lnTo>
                  <a:pt x="5777" y="2321"/>
                </a:lnTo>
                <a:lnTo>
                  <a:pt x="0" y="2321"/>
                </a:lnTo>
                <a:close/>
              </a:path>
            </a:pathLst>
          </a:custGeom>
          <a:solidFill>
            <a:srgbClr val="1DA53A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 flipH="1">
            <a:off x="2874963" y="5118100"/>
            <a:ext cx="2347912" cy="484188"/>
          </a:xfrm>
          <a:custGeom>
            <a:avLst/>
            <a:gdLst/>
            <a:ahLst/>
            <a:cxnLst>
              <a:cxn ang="0">
                <a:pos x="194" y="302"/>
              </a:cxn>
              <a:cxn ang="0">
                <a:pos x="126" y="284"/>
              </a:cxn>
              <a:cxn ang="0">
                <a:pos x="217" y="198"/>
              </a:cxn>
              <a:cxn ang="0">
                <a:pos x="182" y="165"/>
              </a:cxn>
              <a:cxn ang="0">
                <a:pos x="182" y="119"/>
              </a:cxn>
              <a:cxn ang="0">
                <a:pos x="303" y="72"/>
              </a:cxn>
              <a:cxn ang="0">
                <a:pos x="423" y="79"/>
              </a:cxn>
              <a:cxn ang="0">
                <a:pos x="576" y="10"/>
              </a:cxn>
              <a:cxn ang="0">
                <a:pos x="714" y="20"/>
              </a:cxn>
              <a:cxn ang="0">
                <a:pos x="991" y="32"/>
              </a:cxn>
              <a:cxn ang="0">
                <a:pos x="1154" y="85"/>
              </a:cxn>
              <a:cxn ang="0">
                <a:pos x="1249" y="132"/>
              </a:cxn>
              <a:cxn ang="0">
                <a:pos x="1377" y="185"/>
              </a:cxn>
              <a:cxn ang="0">
                <a:pos x="1458" y="248"/>
              </a:cxn>
              <a:cxn ang="0">
                <a:pos x="1418" y="268"/>
              </a:cxn>
              <a:cxn ang="0">
                <a:pos x="1402" y="268"/>
              </a:cxn>
              <a:cxn ang="0">
                <a:pos x="1378" y="278"/>
              </a:cxn>
              <a:cxn ang="0">
                <a:pos x="1368" y="294"/>
              </a:cxn>
              <a:cxn ang="0">
                <a:pos x="1342" y="298"/>
              </a:cxn>
              <a:cxn ang="0">
                <a:pos x="1288" y="304"/>
              </a:cxn>
              <a:cxn ang="0">
                <a:pos x="194" y="302"/>
              </a:cxn>
            </a:cxnLst>
            <a:rect l="0" t="0" r="r" b="b"/>
            <a:pathLst>
              <a:path w="1479" h="305">
                <a:moveTo>
                  <a:pt x="194" y="302"/>
                </a:moveTo>
                <a:cubicBezTo>
                  <a:pt x="0" y="299"/>
                  <a:pt x="122" y="301"/>
                  <a:pt x="126" y="284"/>
                </a:cubicBezTo>
                <a:cubicBezTo>
                  <a:pt x="130" y="267"/>
                  <a:pt x="208" y="218"/>
                  <a:pt x="217" y="198"/>
                </a:cubicBezTo>
                <a:cubicBezTo>
                  <a:pt x="226" y="178"/>
                  <a:pt x="188" y="178"/>
                  <a:pt x="182" y="165"/>
                </a:cubicBezTo>
                <a:cubicBezTo>
                  <a:pt x="176" y="152"/>
                  <a:pt x="162" y="134"/>
                  <a:pt x="182" y="119"/>
                </a:cubicBezTo>
                <a:cubicBezTo>
                  <a:pt x="202" y="103"/>
                  <a:pt x="263" y="79"/>
                  <a:pt x="303" y="72"/>
                </a:cubicBezTo>
                <a:cubicBezTo>
                  <a:pt x="343" y="66"/>
                  <a:pt x="378" y="89"/>
                  <a:pt x="423" y="79"/>
                </a:cubicBezTo>
                <a:cubicBezTo>
                  <a:pt x="468" y="69"/>
                  <a:pt x="528" y="20"/>
                  <a:pt x="576" y="10"/>
                </a:cubicBezTo>
                <a:cubicBezTo>
                  <a:pt x="624" y="0"/>
                  <a:pt x="645" y="16"/>
                  <a:pt x="714" y="20"/>
                </a:cubicBezTo>
                <a:cubicBezTo>
                  <a:pt x="783" y="24"/>
                  <a:pt x="918" y="21"/>
                  <a:pt x="991" y="32"/>
                </a:cubicBezTo>
                <a:cubicBezTo>
                  <a:pt x="1064" y="43"/>
                  <a:pt x="1111" y="69"/>
                  <a:pt x="1154" y="85"/>
                </a:cubicBezTo>
                <a:cubicBezTo>
                  <a:pt x="1197" y="102"/>
                  <a:pt x="1212" y="115"/>
                  <a:pt x="1249" y="132"/>
                </a:cubicBezTo>
                <a:cubicBezTo>
                  <a:pt x="1286" y="148"/>
                  <a:pt x="1342" y="166"/>
                  <a:pt x="1377" y="185"/>
                </a:cubicBezTo>
                <a:cubicBezTo>
                  <a:pt x="1412" y="204"/>
                  <a:pt x="1451" y="234"/>
                  <a:pt x="1458" y="248"/>
                </a:cubicBezTo>
                <a:cubicBezTo>
                  <a:pt x="1465" y="262"/>
                  <a:pt x="1427" y="265"/>
                  <a:pt x="1418" y="268"/>
                </a:cubicBezTo>
                <a:cubicBezTo>
                  <a:pt x="1409" y="271"/>
                  <a:pt x="1409" y="266"/>
                  <a:pt x="1402" y="268"/>
                </a:cubicBezTo>
                <a:cubicBezTo>
                  <a:pt x="1395" y="270"/>
                  <a:pt x="1384" y="274"/>
                  <a:pt x="1378" y="278"/>
                </a:cubicBezTo>
                <a:cubicBezTo>
                  <a:pt x="1372" y="282"/>
                  <a:pt x="1374" y="291"/>
                  <a:pt x="1368" y="294"/>
                </a:cubicBezTo>
                <a:cubicBezTo>
                  <a:pt x="1362" y="297"/>
                  <a:pt x="1355" y="296"/>
                  <a:pt x="1342" y="298"/>
                </a:cubicBezTo>
                <a:cubicBezTo>
                  <a:pt x="1329" y="300"/>
                  <a:pt x="1479" y="303"/>
                  <a:pt x="1288" y="304"/>
                </a:cubicBezTo>
                <a:cubicBezTo>
                  <a:pt x="1097" y="305"/>
                  <a:pt x="388" y="305"/>
                  <a:pt x="194" y="302"/>
                </a:cubicBez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 flipH="1">
            <a:off x="504825" y="5068888"/>
            <a:ext cx="1624013" cy="352425"/>
          </a:xfrm>
          <a:custGeom>
            <a:avLst/>
            <a:gdLst/>
            <a:ahLst/>
            <a:cxnLst>
              <a:cxn ang="0">
                <a:pos x="17" y="266"/>
              </a:cxn>
              <a:cxn ang="0">
                <a:pos x="0" y="206"/>
              </a:cxn>
              <a:cxn ang="0">
                <a:pos x="17" y="137"/>
              </a:cxn>
              <a:cxn ang="0">
                <a:pos x="60" y="77"/>
              </a:cxn>
              <a:cxn ang="0">
                <a:pos x="163" y="42"/>
              </a:cxn>
              <a:cxn ang="0">
                <a:pos x="266" y="34"/>
              </a:cxn>
              <a:cxn ang="0">
                <a:pos x="352" y="42"/>
              </a:cxn>
              <a:cxn ang="0">
                <a:pos x="456" y="60"/>
              </a:cxn>
              <a:cxn ang="0">
                <a:pos x="602" y="0"/>
              </a:cxn>
              <a:cxn ang="0">
                <a:pos x="774" y="25"/>
              </a:cxn>
              <a:cxn ang="0">
                <a:pos x="911" y="51"/>
              </a:cxn>
              <a:cxn ang="0">
                <a:pos x="954" y="111"/>
              </a:cxn>
              <a:cxn ang="0">
                <a:pos x="1014" y="171"/>
              </a:cxn>
              <a:cxn ang="0">
                <a:pos x="1023" y="249"/>
              </a:cxn>
              <a:cxn ang="0">
                <a:pos x="17" y="266"/>
              </a:cxn>
            </a:cxnLst>
            <a:rect l="0" t="0" r="r" b="b"/>
            <a:pathLst>
              <a:path w="1023" h="266">
                <a:moveTo>
                  <a:pt x="17" y="266"/>
                </a:moveTo>
                <a:lnTo>
                  <a:pt x="0" y="206"/>
                </a:lnTo>
                <a:lnTo>
                  <a:pt x="17" y="137"/>
                </a:lnTo>
                <a:lnTo>
                  <a:pt x="60" y="77"/>
                </a:lnTo>
                <a:lnTo>
                  <a:pt x="163" y="42"/>
                </a:lnTo>
                <a:lnTo>
                  <a:pt x="266" y="34"/>
                </a:lnTo>
                <a:lnTo>
                  <a:pt x="352" y="42"/>
                </a:lnTo>
                <a:lnTo>
                  <a:pt x="456" y="60"/>
                </a:lnTo>
                <a:lnTo>
                  <a:pt x="602" y="0"/>
                </a:lnTo>
                <a:lnTo>
                  <a:pt x="774" y="25"/>
                </a:lnTo>
                <a:lnTo>
                  <a:pt x="911" y="51"/>
                </a:lnTo>
                <a:lnTo>
                  <a:pt x="954" y="111"/>
                </a:lnTo>
                <a:lnTo>
                  <a:pt x="1014" y="171"/>
                </a:lnTo>
                <a:lnTo>
                  <a:pt x="1023" y="249"/>
                </a:lnTo>
                <a:lnTo>
                  <a:pt x="17" y="266"/>
                </a:lnTo>
                <a:close/>
              </a:path>
            </a:pathLst>
          </a:custGeom>
          <a:solidFill>
            <a:srgbClr val="008C00"/>
          </a:solidFill>
          <a:ln w="28575" cmpd="sng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flipH="1">
            <a:off x="5749925" y="5222875"/>
            <a:ext cx="3471863" cy="774700"/>
          </a:xfrm>
          <a:custGeom>
            <a:avLst/>
            <a:gdLst/>
            <a:ahLst/>
            <a:cxnLst>
              <a:cxn ang="0">
                <a:pos x="281" y="467"/>
              </a:cxn>
              <a:cxn ang="0">
                <a:pos x="161" y="312"/>
              </a:cxn>
              <a:cxn ang="0">
                <a:pos x="367" y="243"/>
              </a:cxn>
              <a:cxn ang="0">
                <a:pos x="539" y="149"/>
              </a:cxn>
              <a:cxn ang="0">
                <a:pos x="711" y="63"/>
              </a:cxn>
              <a:cxn ang="0">
                <a:pos x="1012" y="20"/>
              </a:cxn>
              <a:cxn ang="0">
                <a:pos x="1167" y="3"/>
              </a:cxn>
              <a:cxn ang="0">
                <a:pos x="1321" y="37"/>
              </a:cxn>
              <a:cxn ang="0">
                <a:pos x="1476" y="46"/>
              </a:cxn>
              <a:cxn ang="0">
                <a:pos x="1829" y="71"/>
              </a:cxn>
              <a:cxn ang="0">
                <a:pos x="2129" y="183"/>
              </a:cxn>
              <a:cxn ang="0">
                <a:pos x="2138" y="286"/>
              </a:cxn>
              <a:cxn ang="0">
                <a:pos x="2138" y="364"/>
              </a:cxn>
              <a:cxn ang="0">
                <a:pos x="1846" y="441"/>
              </a:cxn>
              <a:cxn ang="0">
                <a:pos x="281" y="467"/>
              </a:cxn>
            </a:cxnLst>
            <a:rect l="0" t="0" r="r" b="b"/>
            <a:pathLst>
              <a:path w="2187" h="488">
                <a:moveTo>
                  <a:pt x="281" y="467"/>
                </a:moveTo>
                <a:cubicBezTo>
                  <a:pt x="0" y="446"/>
                  <a:pt x="147" y="349"/>
                  <a:pt x="161" y="312"/>
                </a:cubicBezTo>
                <a:cubicBezTo>
                  <a:pt x="175" y="275"/>
                  <a:pt x="304" y="270"/>
                  <a:pt x="367" y="243"/>
                </a:cubicBezTo>
                <a:cubicBezTo>
                  <a:pt x="430" y="216"/>
                  <a:pt x="482" y="179"/>
                  <a:pt x="539" y="149"/>
                </a:cubicBezTo>
                <a:cubicBezTo>
                  <a:pt x="596" y="119"/>
                  <a:pt x="632" y="84"/>
                  <a:pt x="711" y="63"/>
                </a:cubicBezTo>
                <a:cubicBezTo>
                  <a:pt x="790" y="42"/>
                  <a:pt x="936" y="30"/>
                  <a:pt x="1012" y="20"/>
                </a:cubicBezTo>
                <a:cubicBezTo>
                  <a:pt x="1088" y="10"/>
                  <a:pt x="1116" y="0"/>
                  <a:pt x="1167" y="3"/>
                </a:cubicBezTo>
                <a:cubicBezTo>
                  <a:pt x="1218" y="6"/>
                  <a:pt x="1270" y="30"/>
                  <a:pt x="1321" y="37"/>
                </a:cubicBezTo>
                <a:cubicBezTo>
                  <a:pt x="1372" y="44"/>
                  <a:pt x="1391" y="40"/>
                  <a:pt x="1476" y="46"/>
                </a:cubicBezTo>
                <a:cubicBezTo>
                  <a:pt x="1561" y="52"/>
                  <a:pt x="1720" y="48"/>
                  <a:pt x="1829" y="71"/>
                </a:cubicBezTo>
                <a:cubicBezTo>
                  <a:pt x="1938" y="94"/>
                  <a:pt x="2078" y="147"/>
                  <a:pt x="2129" y="183"/>
                </a:cubicBezTo>
                <a:cubicBezTo>
                  <a:pt x="2180" y="219"/>
                  <a:pt x="2137" y="256"/>
                  <a:pt x="2138" y="286"/>
                </a:cubicBezTo>
                <a:cubicBezTo>
                  <a:pt x="2139" y="316"/>
                  <a:pt x="2187" y="338"/>
                  <a:pt x="2138" y="364"/>
                </a:cubicBezTo>
                <a:cubicBezTo>
                  <a:pt x="2089" y="390"/>
                  <a:pt x="2155" y="424"/>
                  <a:pt x="1846" y="441"/>
                </a:cubicBezTo>
                <a:cubicBezTo>
                  <a:pt x="1537" y="458"/>
                  <a:pt x="562" y="488"/>
                  <a:pt x="281" y="467"/>
                </a:cubicBez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flipH="1">
            <a:off x="6024563" y="5495925"/>
            <a:ext cx="2619375" cy="390525"/>
          </a:xfrm>
          <a:custGeom>
            <a:avLst/>
            <a:gdLst/>
            <a:ahLst/>
            <a:cxnLst>
              <a:cxn ang="0">
                <a:pos x="209" y="235"/>
              </a:cxn>
              <a:cxn ang="0">
                <a:pos x="192" y="149"/>
              </a:cxn>
              <a:cxn ang="0">
                <a:pos x="373" y="63"/>
              </a:cxn>
              <a:cxn ang="0">
                <a:pos x="519" y="28"/>
              </a:cxn>
              <a:cxn ang="0">
                <a:pos x="665" y="3"/>
              </a:cxn>
              <a:cxn ang="0">
                <a:pos x="923" y="46"/>
              </a:cxn>
              <a:cxn ang="0">
                <a:pos x="1104" y="28"/>
              </a:cxn>
              <a:cxn ang="0">
                <a:pos x="1267" y="54"/>
              </a:cxn>
              <a:cxn ang="0">
                <a:pos x="1447" y="149"/>
              </a:cxn>
              <a:cxn ang="0">
                <a:pos x="1447" y="218"/>
              </a:cxn>
              <a:cxn ang="0">
                <a:pos x="209" y="235"/>
              </a:cxn>
            </a:cxnLst>
            <a:rect l="0" t="0" r="r" b="b"/>
            <a:pathLst>
              <a:path w="1650" h="246">
                <a:moveTo>
                  <a:pt x="209" y="235"/>
                </a:moveTo>
                <a:cubicBezTo>
                  <a:pt x="0" y="224"/>
                  <a:pt x="165" y="178"/>
                  <a:pt x="192" y="149"/>
                </a:cubicBezTo>
                <a:cubicBezTo>
                  <a:pt x="219" y="120"/>
                  <a:pt x="319" y="83"/>
                  <a:pt x="373" y="63"/>
                </a:cubicBezTo>
                <a:cubicBezTo>
                  <a:pt x="427" y="43"/>
                  <a:pt x="470" y="38"/>
                  <a:pt x="519" y="28"/>
                </a:cubicBezTo>
                <a:cubicBezTo>
                  <a:pt x="568" y="18"/>
                  <a:pt x="598" y="0"/>
                  <a:pt x="665" y="3"/>
                </a:cubicBezTo>
                <a:cubicBezTo>
                  <a:pt x="732" y="6"/>
                  <a:pt x="850" y="42"/>
                  <a:pt x="923" y="46"/>
                </a:cubicBezTo>
                <a:cubicBezTo>
                  <a:pt x="996" y="50"/>
                  <a:pt x="1047" y="27"/>
                  <a:pt x="1104" y="28"/>
                </a:cubicBezTo>
                <a:cubicBezTo>
                  <a:pt x="1161" y="29"/>
                  <a:pt x="1210" y="34"/>
                  <a:pt x="1267" y="54"/>
                </a:cubicBezTo>
                <a:cubicBezTo>
                  <a:pt x="1324" y="74"/>
                  <a:pt x="1417" y="122"/>
                  <a:pt x="1447" y="149"/>
                </a:cubicBezTo>
                <a:cubicBezTo>
                  <a:pt x="1477" y="176"/>
                  <a:pt x="1650" y="202"/>
                  <a:pt x="1447" y="218"/>
                </a:cubicBezTo>
                <a:cubicBezTo>
                  <a:pt x="1244" y="234"/>
                  <a:pt x="418" y="246"/>
                  <a:pt x="209" y="235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 flipH="1">
            <a:off x="6223000" y="5827713"/>
            <a:ext cx="2276475" cy="409575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 flipH="1">
            <a:off x="2851150" y="5595938"/>
            <a:ext cx="2089150" cy="398462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Freeform 12"/>
          <p:cNvSpPr>
            <a:spLocks/>
          </p:cNvSpPr>
          <p:nvPr/>
        </p:nvSpPr>
        <p:spPr bwMode="auto">
          <a:xfrm flipH="1">
            <a:off x="588963" y="5219700"/>
            <a:ext cx="1408112" cy="225425"/>
          </a:xfrm>
          <a:custGeom>
            <a:avLst/>
            <a:gdLst/>
            <a:ahLst/>
            <a:cxnLst>
              <a:cxn ang="0">
                <a:pos x="123" y="178"/>
              </a:cxn>
              <a:cxn ang="0">
                <a:pos x="89" y="75"/>
              </a:cxn>
              <a:cxn ang="0">
                <a:pos x="295" y="58"/>
              </a:cxn>
              <a:cxn ang="0">
                <a:pos x="450" y="6"/>
              </a:cxn>
              <a:cxn ang="0">
                <a:pos x="691" y="23"/>
              </a:cxn>
              <a:cxn ang="0">
                <a:pos x="785" y="84"/>
              </a:cxn>
              <a:cxn ang="0">
                <a:pos x="777" y="161"/>
              </a:cxn>
              <a:cxn ang="0">
                <a:pos x="123" y="178"/>
              </a:cxn>
            </a:cxnLst>
            <a:rect l="0" t="0" r="r" b="b"/>
            <a:pathLst>
              <a:path w="887" h="178">
                <a:moveTo>
                  <a:pt x="123" y="178"/>
                </a:moveTo>
                <a:cubicBezTo>
                  <a:pt x="0" y="167"/>
                  <a:pt x="60" y="95"/>
                  <a:pt x="89" y="75"/>
                </a:cubicBezTo>
                <a:cubicBezTo>
                  <a:pt x="118" y="55"/>
                  <a:pt x="235" y="69"/>
                  <a:pt x="295" y="58"/>
                </a:cubicBezTo>
                <a:cubicBezTo>
                  <a:pt x="355" y="47"/>
                  <a:pt x="384" y="12"/>
                  <a:pt x="450" y="6"/>
                </a:cubicBezTo>
                <a:cubicBezTo>
                  <a:pt x="516" y="0"/>
                  <a:pt x="635" y="10"/>
                  <a:pt x="691" y="23"/>
                </a:cubicBezTo>
                <a:cubicBezTo>
                  <a:pt x="747" y="36"/>
                  <a:pt x="771" y="61"/>
                  <a:pt x="785" y="84"/>
                </a:cubicBezTo>
                <a:cubicBezTo>
                  <a:pt x="799" y="107"/>
                  <a:pt x="887" y="145"/>
                  <a:pt x="777" y="161"/>
                </a:cubicBezTo>
                <a:cubicBezTo>
                  <a:pt x="667" y="177"/>
                  <a:pt x="259" y="174"/>
                  <a:pt x="123" y="178"/>
                </a:cubicBezTo>
                <a:close/>
              </a:path>
            </a:pathLst>
          </a:custGeom>
          <a:solidFill>
            <a:srgbClr val="66FFFF"/>
          </a:solidFill>
          <a:ln w="28575" cmpd="sng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 flipH="1">
            <a:off x="477838" y="5407025"/>
            <a:ext cx="1611312" cy="395288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Freeform 14"/>
          <p:cNvSpPr>
            <a:spLocks/>
          </p:cNvSpPr>
          <p:nvPr/>
        </p:nvSpPr>
        <p:spPr bwMode="auto">
          <a:xfrm flipH="1">
            <a:off x="-123825" y="5364163"/>
            <a:ext cx="9267825" cy="1500187"/>
          </a:xfrm>
          <a:custGeom>
            <a:avLst/>
            <a:gdLst/>
            <a:ahLst/>
            <a:cxnLst>
              <a:cxn ang="0">
                <a:pos x="0" y="258"/>
              </a:cxn>
              <a:cxn ang="0">
                <a:pos x="232" y="283"/>
              </a:cxn>
              <a:cxn ang="0">
                <a:pos x="430" y="287"/>
              </a:cxn>
              <a:cxn ang="0">
                <a:pos x="539" y="360"/>
              </a:cxn>
              <a:cxn ang="0">
                <a:pos x="757" y="438"/>
              </a:cxn>
              <a:cxn ang="0">
                <a:pos x="894" y="490"/>
              </a:cxn>
              <a:cxn ang="0">
                <a:pos x="1066" y="507"/>
              </a:cxn>
              <a:cxn ang="0">
                <a:pos x="1264" y="507"/>
              </a:cxn>
              <a:cxn ang="0">
                <a:pos x="1402" y="472"/>
              </a:cxn>
              <a:cxn ang="0">
                <a:pos x="1548" y="404"/>
              </a:cxn>
              <a:cxn ang="0">
                <a:pos x="1755" y="333"/>
              </a:cxn>
              <a:cxn ang="0">
                <a:pos x="1969" y="275"/>
              </a:cxn>
              <a:cxn ang="0">
                <a:pos x="2321" y="189"/>
              </a:cxn>
              <a:cxn ang="0">
                <a:pos x="2562" y="146"/>
              </a:cxn>
              <a:cxn ang="0">
                <a:pos x="2725" y="129"/>
              </a:cxn>
              <a:cxn ang="0">
                <a:pos x="2889" y="180"/>
              </a:cxn>
              <a:cxn ang="0">
                <a:pos x="3001" y="232"/>
              </a:cxn>
              <a:cxn ang="0">
                <a:pos x="3207" y="283"/>
              </a:cxn>
              <a:cxn ang="0">
                <a:pos x="3405" y="292"/>
              </a:cxn>
              <a:cxn ang="0">
                <a:pos x="3568" y="232"/>
              </a:cxn>
              <a:cxn ang="0">
                <a:pos x="3688" y="137"/>
              </a:cxn>
              <a:cxn ang="0">
                <a:pos x="3895" y="111"/>
              </a:cxn>
              <a:cxn ang="0">
                <a:pos x="4144" y="60"/>
              </a:cxn>
              <a:cxn ang="0">
                <a:pos x="4385" y="17"/>
              </a:cxn>
              <a:cxn ang="0">
                <a:pos x="4565" y="17"/>
              </a:cxn>
              <a:cxn ang="0">
                <a:pos x="4729" y="86"/>
              </a:cxn>
              <a:cxn ang="0">
                <a:pos x="4935" y="103"/>
              </a:cxn>
              <a:cxn ang="0">
                <a:pos x="5055" y="103"/>
              </a:cxn>
              <a:cxn ang="0">
                <a:pos x="5219" y="86"/>
              </a:cxn>
              <a:cxn ang="0">
                <a:pos x="5322" y="8"/>
              </a:cxn>
              <a:cxn ang="0">
                <a:pos x="5588" y="8"/>
              </a:cxn>
              <a:cxn ang="0">
                <a:pos x="5838" y="34"/>
              </a:cxn>
              <a:cxn ang="0">
                <a:pos x="9" y="945"/>
              </a:cxn>
            </a:cxnLst>
            <a:rect l="0" t="0" r="r" b="b"/>
            <a:pathLst>
              <a:path w="5838" h="945">
                <a:moveTo>
                  <a:pt x="9" y="945"/>
                </a:moveTo>
                <a:lnTo>
                  <a:pt x="0" y="258"/>
                </a:lnTo>
                <a:lnTo>
                  <a:pt x="103" y="275"/>
                </a:lnTo>
                <a:lnTo>
                  <a:pt x="232" y="283"/>
                </a:lnTo>
                <a:lnTo>
                  <a:pt x="361" y="292"/>
                </a:lnTo>
                <a:lnTo>
                  <a:pt x="430" y="287"/>
                </a:lnTo>
                <a:lnTo>
                  <a:pt x="475" y="333"/>
                </a:lnTo>
                <a:lnTo>
                  <a:pt x="539" y="360"/>
                </a:lnTo>
                <a:lnTo>
                  <a:pt x="636" y="378"/>
                </a:lnTo>
                <a:lnTo>
                  <a:pt x="757" y="438"/>
                </a:lnTo>
                <a:lnTo>
                  <a:pt x="843" y="447"/>
                </a:lnTo>
                <a:lnTo>
                  <a:pt x="894" y="490"/>
                </a:lnTo>
                <a:lnTo>
                  <a:pt x="980" y="507"/>
                </a:lnTo>
                <a:lnTo>
                  <a:pt x="1066" y="507"/>
                </a:lnTo>
                <a:lnTo>
                  <a:pt x="1152" y="507"/>
                </a:lnTo>
                <a:lnTo>
                  <a:pt x="1264" y="507"/>
                </a:lnTo>
                <a:lnTo>
                  <a:pt x="1341" y="481"/>
                </a:lnTo>
                <a:lnTo>
                  <a:pt x="1402" y="472"/>
                </a:lnTo>
                <a:lnTo>
                  <a:pt x="1470" y="438"/>
                </a:lnTo>
                <a:lnTo>
                  <a:pt x="1548" y="404"/>
                </a:lnTo>
                <a:lnTo>
                  <a:pt x="1625" y="361"/>
                </a:lnTo>
                <a:lnTo>
                  <a:pt x="1755" y="333"/>
                </a:lnTo>
                <a:lnTo>
                  <a:pt x="1866" y="292"/>
                </a:lnTo>
                <a:lnTo>
                  <a:pt x="1969" y="275"/>
                </a:lnTo>
                <a:lnTo>
                  <a:pt x="2081" y="258"/>
                </a:lnTo>
                <a:lnTo>
                  <a:pt x="2321" y="189"/>
                </a:lnTo>
                <a:lnTo>
                  <a:pt x="2476" y="172"/>
                </a:lnTo>
                <a:lnTo>
                  <a:pt x="2562" y="146"/>
                </a:lnTo>
                <a:lnTo>
                  <a:pt x="2648" y="137"/>
                </a:lnTo>
                <a:lnTo>
                  <a:pt x="2725" y="129"/>
                </a:lnTo>
                <a:lnTo>
                  <a:pt x="2811" y="154"/>
                </a:lnTo>
                <a:lnTo>
                  <a:pt x="2889" y="180"/>
                </a:lnTo>
                <a:lnTo>
                  <a:pt x="2932" y="215"/>
                </a:lnTo>
                <a:lnTo>
                  <a:pt x="3001" y="232"/>
                </a:lnTo>
                <a:lnTo>
                  <a:pt x="3112" y="275"/>
                </a:lnTo>
                <a:lnTo>
                  <a:pt x="3207" y="283"/>
                </a:lnTo>
                <a:lnTo>
                  <a:pt x="3301" y="301"/>
                </a:lnTo>
                <a:lnTo>
                  <a:pt x="3405" y="292"/>
                </a:lnTo>
                <a:lnTo>
                  <a:pt x="3516" y="258"/>
                </a:lnTo>
                <a:lnTo>
                  <a:pt x="3568" y="232"/>
                </a:lnTo>
                <a:lnTo>
                  <a:pt x="3637" y="180"/>
                </a:lnTo>
                <a:lnTo>
                  <a:pt x="3688" y="137"/>
                </a:lnTo>
                <a:lnTo>
                  <a:pt x="3800" y="120"/>
                </a:lnTo>
                <a:lnTo>
                  <a:pt x="3895" y="111"/>
                </a:lnTo>
                <a:lnTo>
                  <a:pt x="4032" y="77"/>
                </a:lnTo>
                <a:lnTo>
                  <a:pt x="4144" y="60"/>
                </a:lnTo>
                <a:lnTo>
                  <a:pt x="4264" y="34"/>
                </a:lnTo>
                <a:lnTo>
                  <a:pt x="4385" y="17"/>
                </a:lnTo>
                <a:lnTo>
                  <a:pt x="4505" y="17"/>
                </a:lnTo>
                <a:lnTo>
                  <a:pt x="4565" y="17"/>
                </a:lnTo>
                <a:lnTo>
                  <a:pt x="4625" y="51"/>
                </a:lnTo>
                <a:lnTo>
                  <a:pt x="4729" y="86"/>
                </a:lnTo>
                <a:lnTo>
                  <a:pt x="4832" y="103"/>
                </a:lnTo>
                <a:lnTo>
                  <a:pt x="4935" y="103"/>
                </a:lnTo>
                <a:lnTo>
                  <a:pt x="4995" y="111"/>
                </a:lnTo>
                <a:lnTo>
                  <a:pt x="5055" y="103"/>
                </a:lnTo>
                <a:lnTo>
                  <a:pt x="5141" y="86"/>
                </a:lnTo>
                <a:lnTo>
                  <a:pt x="5219" y="86"/>
                </a:lnTo>
                <a:lnTo>
                  <a:pt x="5262" y="60"/>
                </a:lnTo>
                <a:lnTo>
                  <a:pt x="5322" y="8"/>
                </a:lnTo>
                <a:lnTo>
                  <a:pt x="5434" y="0"/>
                </a:lnTo>
                <a:lnTo>
                  <a:pt x="5588" y="8"/>
                </a:lnTo>
                <a:lnTo>
                  <a:pt x="5709" y="17"/>
                </a:lnTo>
                <a:lnTo>
                  <a:pt x="5838" y="34"/>
                </a:lnTo>
                <a:lnTo>
                  <a:pt x="5812" y="945"/>
                </a:lnTo>
                <a:lnTo>
                  <a:pt x="9" y="945"/>
                </a:lnTo>
                <a:close/>
              </a:path>
            </a:pathLst>
          </a:custGeom>
          <a:solidFill>
            <a:srgbClr val="C19577"/>
          </a:solidFill>
          <a:ln w="38100" cmpd="sng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 flipH="1">
            <a:off x="622300" y="5764213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Times New Roman" pitchFamily="37" charset="0"/>
              </a:rPr>
              <a:t>Recharge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 flipH="1">
            <a:off x="3052763" y="6034088"/>
            <a:ext cx="1744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Times New Roman" pitchFamily="37" charset="0"/>
              </a:rPr>
              <a:t>Flow Through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 flipH="1">
            <a:off x="6708775" y="6170613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Times New Roman" pitchFamily="37" charset="0"/>
              </a:rPr>
              <a:t>Discharge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 flipH="1">
            <a:off x="0" y="965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37" charset="0"/>
              </a:rPr>
              <a:t>Wetland Hydrological Functions</a:t>
            </a:r>
          </a:p>
        </p:txBody>
      </p:sp>
      <p:sp>
        <p:nvSpPr>
          <p:cNvPr id="32787" name="Freeform 19"/>
          <p:cNvSpPr>
            <a:spLocks/>
          </p:cNvSpPr>
          <p:nvPr/>
        </p:nvSpPr>
        <p:spPr bwMode="auto">
          <a:xfrm flipH="1">
            <a:off x="-284163" y="2568575"/>
            <a:ext cx="4462463" cy="1674813"/>
          </a:xfrm>
          <a:custGeom>
            <a:avLst/>
            <a:gdLst/>
            <a:ahLst/>
            <a:cxnLst>
              <a:cxn ang="0">
                <a:pos x="2716" y="86"/>
              </a:cxn>
              <a:cxn ang="0">
                <a:pos x="2368" y="194"/>
              </a:cxn>
              <a:cxn ang="0">
                <a:pos x="2200" y="218"/>
              </a:cxn>
              <a:cxn ang="0">
                <a:pos x="1948" y="266"/>
              </a:cxn>
              <a:cxn ang="0">
                <a:pos x="1816" y="302"/>
              </a:cxn>
              <a:cxn ang="0">
                <a:pos x="1564" y="302"/>
              </a:cxn>
              <a:cxn ang="0">
                <a:pos x="1720" y="338"/>
              </a:cxn>
              <a:cxn ang="0">
                <a:pos x="1948" y="386"/>
              </a:cxn>
              <a:cxn ang="0">
                <a:pos x="2272" y="350"/>
              </a:cxn>
              <a:cxn ang="0">
                <a:pos x="2320" y="518"/>
              </a:cxn>
              <a:cxn ang="0">
                <a:pos x="2092" y="614"/>
              </a:cxn>
              <a:cxn ang="0">
                <a:pos x="1636" y="686"/>
              </a:cxn>
              <a:cxn ang="0">
                <a:pos x="1456" y="842"/>
              </a:cxn>
              <a:cxn ang="0">
                <a:pos x="148" y="974"/>
              </a:cxn>
              <a:cxn ang="0">
                <a:pos x="568" y="1034"/>
              </a:cxn>
              <a:cxn ang="0">
                <a:pos x="1492" y="986"/>
              </a:cxn>
              <a:cxn ang="0">
                <a:pos x="1888" y="866"/>
              </a:cxn>
              <a:cxn ang="0">
                <a:pos x="2260" y="854"/>
              </a:cxn>
              <a:cxn ang="0">
                <a:pos x="2735" y="927"/>
              </a:cxn>
              <a:cxn ang="0">
                <a:pos x="2716" y="86"/>
              </a:cxn>
            </a:cxnLst>
            <a:rect l="0" t="0" r="r" b="b"/>
            <a:pathLst>
              <a:path w="2811" h="1055">
                <a:moveTo>
                  <a:pt x="2716" y="86"/>
                </a:moveTo>
                <a:cubicBezTo>
                  <a:pt x="2670" y="0"/>
                  <a:pt x="2454" y="172"/>
                  <a:pt x="2368" y="194"/>
                </a:cubicBezTo>
                <a:cubicBezTo>
                  <a:pt x="2282" y="216"/>
                  <a:pt x="2270" y="206"/>
                  <a:pt x="2200" y="218"/>
                </a:cubicBezTo>
                <a:cubicBezTo>
                  <a:pt x="2130" y="230"/>
                  <a:pt x="2012" y="252"/>
                  <a:pt x="1948" y="266"/>
                </a:cubicBezTo>
                <a:cubicBezTo>
                  <a:pt x="1884" y="280"/>
                  <a:pt x="1880" y="296"/>
                  <a:pt x="1816" y="302"/>
                </a:cubicBezTo>
                <a:cubicBezTo>
                  <a:pt x="1752" y="308"/>
                  <a:pt x="1580" y="296"/>
                  <a:pt x="1564" y="302"/>
                </a:cubicBezTo>
                <a:cubicBezTo>
                  <a:pt x="1548" y="308"/>
                  <a:pt x="1656" y="324"/>
                  <a:pt x="1720" y="338"/>
                </a:cubicBezTo>
                <a:cubicBezTo>
                  <a:pt x="1784" y="352"/>
                  <a:pt x="1856" y="384"/>
                  <a:pt x="1948" y="386"/>
                </a:cubicBezTo>
                <a:cubicBezTo>
                  <a:pt x="2040" y="388"/>
                  <a:pt x="2210" y="328"/>
                  <a:pt x="2272" y="350"/>
                </a:cubicBezTo>
                <a:cubicBezTo>
                  <a:pt x="2334" y="372"/>
                  <a:pt x="2350" y="474"/>
                  <a:pt x="2320" y="518"/>
                </a:cubicBezTo>
                <a:cubicBezTo>
                  <a:pt x="2290" y="562"/>
                  <a:pt x="2206" y="586"/>
                  <a:pt x="2092" y="614"/>
                </a:cubicBezTo>
                <a:cubicBezTo>
                  <a:pt x="1978" y="642"/>
                  <a:pt x="1742" y="648"/>
                  <a:pt x="1636" y="686"/>
                </a:cubicBezTo>
                <a:cubicBezTo>
                  <a:pt x="1530" y="724"/>
                  <a:pt x="1704" y="794"/>
                  <a:pt x="1456" y="842"/>
                </a:cubicBezTo>
                <a:cubicBezTo>
                  <a:pt x="1208" y="890"/>
                  <a:pt x="296" y="942"/>
                  <a:pt x="148" y="974"/>
                </a:cubicBezTo>
                <a:cubicBezTo>
                  <a:pt x="0" y="1006"/>
                  <a:pt x="344" y="1032"/>
                  <a:pt x="568" y="1034"/>
                </a:cubicBezTo>
                <a:cubicBezTo>
                  <a:pt x="792" y="1036"/>
                  <a:pt x="1272" y="1014"/>
                  <a:pt x="1492" y="986"/>
                </a:cubicBezTo>
                <a:cubicBezTo>
                  <a:pt x="1712" y="958"/>
                  <a:pt x="1760" y="888"/>
                  <a:pt x="1888" y="866"/>
                </a:cubicBezTo>
                <a:cubicBezTo>
                  <a:pt x="2016" y="844"/>
                  <a:pt x="2119" y="844"/>
                  <a:pt x="2260" y="854"/>
                </a:cubicBezTo>
                <a:cubicBezTo>
                  <a:pt x="2401" y="864"/>
                  <a:pt x="2659" y="1055"/>
                  <a:pt x="2735" y="927"/>
                </a:cubicBezTo>
                <a:cubicBezTo>
                  <a:pt x="2811" y="799"/>
                  <a:pt x="2720" y="261"/>
                  <a:pt x="2716" y="86"/>
                </a:cubicBezTo>
                <a:close/>
              </a:path>
            </a:pathLst>
          </a:cu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Freeform 20"/>
          <p:cNvSpPr>
            <a:spLocks/>
          </p:cNvSpPr>
          <p:nvPr/>
        </p:nvSpPr>
        <p:spPr bwMode="auto">
          <a:xfrm flipH="1">
            <a:off x="3248025" y="2811463"/>
            <a:ext cx="3568700" cy="1697037"/>
          </a:xfrm>
          <a:custGeom>
            <a:avLst/>
            <a:gdLst/>
            <a:ahLst/>
            <a:cxnLst>
              <a:cxn ang="0">
                <a:pos x="2248" y="0"/>
              </a:cxn>
              <a:cxn ang="0">
                <a:pos x="2093" y="198"/>
              </a:cxn>
              <a:cxn ang="0">
                <a:pos x="1827" y="421"/>
              </a:cxn>
              <a:cxn ang="0">
                <a:pos x="1276" y="559"/>
              </a:cxn>
              <a:cxn ang="0">
                <a:pos x="675" y="911"/>
              </a:cxn>
              <a:cxn ang="0">
                <a:pos x="47" y="1066"/>
              </a:cxn>
              <a:cxn ang="0">
                <a:pos x="391" y="894"/>
              </a:cxn>
              <a:cxn ang="0">
                <a:pos x="657" y="774"/>
              </a:cxn>
              <a:cxn ang="0">
                <a:pos x="924" y="533"/>
              </a:cxn>
              <a:cxn ang="0">
                <a:pos x="1285" y="224"/>
              </a:cxn>
              <a:cxn ang="0">
                <a:pos x="1638" y="103"/>
              </a:cxn>
              <a:cxn ang="0">
                <a:pos x="2042" y="34"/>
              </a:cxn>
            </a:cxnLst>
            <a:rect l="0" t="0" r="r" b="b"/>
            <a:pathLst>
              <a:path w="2248" h="1069">
                <a:moveTo>
                  <a:pt x="2248" y="0"/>
                </a:moveTo>
                <a:cubicBezTo>
                  <a:pt x="2224" y="33"/>
                  <a:pt x="2163" y="128"/>
                  <a:pt x="2093" y="198"/>
                </a:cubicBezTo>
                <a:cubicBezTo>
                  <a:pt x="2023" y="268"/>
                  <a:pt x="1963" y="361"/>
                  <a:pt x="1827" y="421"/>
                </a:cubicBezTo>
                <a:cubicBezTo>
                  <a:pt x="1691" y="481"/>
                  <a:pt x="1468" y="477"/>
                  <a:pt x="1276" y="559"/>
                </a:cubicBezTo>
                <a:cubicBezTo>
                  <a:pt x="1084" y="641"/>
                  <a:pt x="880" y="827"/>
                  <a:pt x="675" y="911"/>
                </a:cubicBezTo>
                <a:cubicBezTo>
                  <a:pt x="470" y="995"/>
                  <a:pt x="94" y="1069"/>
                  <a:pt x="47" y="1066"/>
                </a:cubicBezTo>
                <a:cubicBezTo>
                  <a:pt x="0" y="1063"/>
                  <a:pt x="289" y="943"/>
                  <a:pt x="391" y="894"/>
                </a:cubicBezTo>
                <a:cubicBezTo>
                  <a:pt x="493" y="845"/>
                  <a:pt x="568" y="834"/>
                  <a:pt x="657" y="774"/>
                </a:cubicBezTo>
                <a:cubicBezTo>
                  <a:pt x="746" y="714"/>
                  <a:pt x="819" y="625"/>
                  <a:pt x="924" y="533"/>
                </a:cubicBezTo>
                <a:cubicBezTo>
                  <a:pt x="1029" y="441"/>
                  <a:pt x="1166" y="296"/>
                  <a:pt x="1285" y="224"/>
                </a:cubicBezTo>
                <a:cubicBezTo>
                  <a:pt x="1404" y="152"/>
                  <a:pt x="1512" y="135"/>
                  <a:pt x="1638" y="103"/>
                </a:cubicBezTo>
                <a:cubicBezTo>
                  <a:pt x="1764" y="71"/>
                  <a:pt x="1958" y="48"/>
                  <a:pt x="2042" y="34"/>
                </a:cubicBezTo>
              </a:path>
            </a:pathLst>
          </a:cu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Freeform 21"/>
          <p:cNvSpPr>
            <a:spLocks/>
          </p:cNvSpPr>
          <p:nvPr/>
        </p:nvSpPr>
        <p:spPr bwMode="auto">
          <a:xfrm flipH="1">
            <a:off x="8856663" y="3179763"/>
            <a:ext cx="301625" cy="219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1" y="0"/>
              </a:cxn>
              <a:cxn ang="0">
                <a:pos x="190" y="0"/>
              </a:cxn>
              <a:cxn ang="0">
                <a:pos x="129" y="60"/>
              </a:cxn>
              <a:cxn ang="0">
                <a:pos x="43" y="103"/>
              </a:cxn>
              <a:cxn ang="0">
                <a:pos x="0" y="138"/>
              </a:cxn>
              <a:cxn ang="0">
                <a:pos x="0" y="0"/>
              </a:cxn>
            </a:cxnLst>
            <a:rect l="0" t="0" r="r" b="b"/>
            <a:pathLst>
              <a:path w="190" h="138">
                <a:moveTo>
                  <a:pt x="0" y="0"/>
                </a:moveTo>
                <a:lnTo>
                  <a:pt x="121" y="0"/>
                </a:lnTo>
                <a:lnTo>
                  <a:pt x="190" y="0"/>
                </a:lnTo>
                <a:lnTo>
                  <a:pt x="129" y="60"/>
                </a:lnTo>
                <a:lnTo>
                  <a:pt x="43" y="103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Freeform 22"/>
          <p:cNvSpPr>
            <a:spLocks/>
          </p:cNvSpPr>
          <p:nvPr/>
        </p:nvSpPr>
        <p:spPr bwMode="auto">
          <a:xfrm rot="20938330" flipH="1">
            <a:off x="7588250" y="4587875"/>
            <a:ext cx="1619250" cy="430213"/>
          </a:xfrm>
          <a:custGeom>
            <a:avLst/>
            <a:gdLst/>
            <a:ahLst/>
            <a:cxnLst>
              <a:cxn ang="0">
                <a:pos x="943" y="16"/>
              </a:cxn>
              <a:cxn ang="0">
                <a:pos x="994" y="33"/>
              </a:cxn>
              <a:cxn ang="0">
                <a:pos x="874" y="59"/>
              </a:cxn>
              <a:cxn ang="0">
                <a:pos x="513" y="110"/>
              </a:cxn>
              <a:cxn ang="0">
                <a:pos x="160" y="222"/>
              </a:cxn>
              <a:cxn ang="0">
                <a:pos x="23" y="257"/>
              </a:cxn>
              <a:cxn ang="0">
                <a:pos x="23" y="136"/>
              </a:cxn>
              <a:cxn ang="0">
                <a:pos x="126" y="110"/>
              </a:cxn>
              <a:cxn ang="0">
                <a:pos x="255" y="50"/>
              </a:cxn>
              <a:cxn ang="0">
                <a:pos x="530" y="7"/>
              </a:cxn>
              <a:cxn ang="0">
                <a:pos x="943" y="16"/>
              </a:cxn>
            </a:cxnLst>
            <a:rect l="0" t="0" r="r" b="b"/>
            <a:pathLst>
              <a:path w="1020" h="271">
                <a:moveTo>
                  <a:pt x="943" y="16"/>
                </a:moveTo>
                <a:cubicBezTo>
                  <a:pt x="1020" y="20"/>
                  <a:pt x="1005" y="26"/>
                  <a:pt x="994" y="33"/>
                </a:cubicBezTo>
                <a:cubicBezTo>
                  <a:pt x="983" y="40"/>
                  <a:pt x="954" y="46"/>
                  <a:pt x="874" y="59"/>
                </a:cubicBezTo>
                <a:cubicBezTo>
                  <a:pt x="794" y="72"/>
                  <a:pt x="632" y="83"/>
                  <a:pt x="513" y="110"/>
                </a:cubicBezTo>
                <a:cubicBezTo>
                  <a:pt x="394" y="137"/>
                  <a:pt x="242" y="198"/>
                  <a:pt x="160" y="222"/>
                </a:cubicBezTo>
                <a:cubicBezTo>
                  <a:pt x="78" y="246"/>
                  <a:pt x="46" y="271"/>
                  <a:pt x="23" y="257"/>
                </a:cubicBezTo>
                <a:cubicBezTo>
                  <a:pt x="0" y="243"/>
                  <a:pt x="6" y="160"/>
                  <a:pt x="23" y="136"/>
                </a:cubicBezTo>
                <a:cubicBezTo>
                  <a:pt x="40" y="112"/>
                  <a:pt x="87" y="124"/>
                  <a:pt x="126" y="110"/>
                </a:cubicBezTo>
                <a:cubicBezTo>
                  <a:pt x="165" y="96"/>
                  <a:pt x="188" y="67"/>
                  <a:pt x="255" y="50"/>
                </a:cubicBezTo>
                <a:cubicBezTo>
                  <a:pt x="322" y="33"/>
                  <a:pt x="420" y="14"/>
                  <a:pt x="530" y="7"/>
                </a:cubicBezTo>
                <a:cubicBezTo>
                  <a:pt x="640" y="0"/>
                  <a:pt x="866" y="12"/>
                  <a:pt x="943" y="16"/>
                </a:cubicBezTo>
                <a:close/>
              </a:path>
            </a:pathLst>
          </a:cu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Freeform 23"/>
          <p:cNvSpPr>
            <a:spLocks/>
          </p:cNvSpPr>
          <p:nvPr/>
        </p:nvSpPr>
        <p:spPr bwMode="auto">
          <a:xfrm flipH="1">
            <a:off x="5448300" y="3224213"/>
            <a:ext cx="1277938" cy="185737"/>
          </a:xfrm>
          <a:custGeom>
            <a:avLst/>
            <a:gdLst/>
            <a:ahLst/>
            <a:cxnLst>
              <a:cxn ang="0">
                <a:pos x="781" y="6"/>
              </a:cxn>
              <a:cxn ang="0">
                <a:pos x="557" y="32"/>
              </a:cxn>
              <a:cxn ang="0">
                <a:pos x="257" y="67"/>
              </a:cxn>
              <a:cxn ang="0">
                <a:pos x="59" y="75"/>
              </a:cxn>
              <a:cxn ang="0">
                <a:pos x="16" y="101"/>
              </a:cxn>
              <a:cxn ang="0">
                <a:pos x="153" y="110"/>
              </a:cxn>
              <a:cxn ang="0">
                <a:pos x="394" y="110"/>
              </a:cxn>
              <a:cxn ang="0">
                <a:pos x="704" y="67"/>
              </a:cxn>
              <a:cxn ang="0">
                <a:pos x="781" y="6"/>
              </a:cxn>
            </a:cxnLst>
            <a:rect l="0" t="0" r="r" b="b"/>
            <a:pathLst>
              <a:path w="805" h="117">
                <a:moveTo>
                  <a:pt x="781" y="6"/>
                </a:moveTo>
                <a:cubicBezTo>
                  <a:pt x="757" y="0"/>
                  <a:pt x="644" y="22"/>
                  <a:pt x="557" y="32"/>
                </a:cubicBezTo>
                <a:cubicBezTo>
                  <a:pt x="470" y="42"/>
                  <a:pt x="340" y="60"/>
                  <a:pt x="257" y="67"/>
                </a:cubicBezTo>
                <a:cubicBezTo>
                  <a:pt x="174" y="74"/>
                  <a:pt x="99" y="69"/>
                  <a:pt x="59" y="75"/>
                </a:cubicBezTo>
                <a:cubicBezTo>
                  <a:pt x="19" y="81"/>
                  <a:pt x="0" y="95"/>
                  <a:pt x="16" y="101"/>
                </a:cubicBezTo>
                <a:cubicBezTo>
                  <a:pt x="32" y="107"/>
                  <a:pt x="90" y="109"/>
                  <a:pt x="153" y="110"/>
                </a:cubicBezTo>
                <a:cubicBezTo>
                  <a:pt x="216" y="111"/>
                  <a:pt x="302" y="117"/>
                  <a:pt x="394" y="110"/>
                </a:cubicBezTo>
                <a:cubicBezTo>
                  <a:pt x="486" y="103"/>
                  <a:pt x="638" y="77"/>
                  <a:pt x="704" y="67"/>
                </a:cubicBezTo>
                <a:cubicBezTo>
                  <a:pt x="770" y="57"/>
                  <a:pt x="805" y="12"/>
                  <a:pt x="781" y="6"/>
                </a:cubicBezTo>
                <a:close/>
              </a:path>
            </a:pathLst>
          </a:cu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 rot="1817076">
            <a:off x="2185988" y="5468938"/>
            <a:ext cx="757237" cy="725487"/>
          </a:xfrm>
          <a:custGeom>
            <a:avLst/>
            <a:gdLst>
              <a:gd name="G0" fmla="+- -4688431 0 0"/>
              <a:gd name="G1" fmla="+- -11708326 0 0"/>
              <a:gd name="G2" fmla="+- -4688431 0 -11708326"/>
              <a:gd name="G3" fmla="+- 10800 0 0"/>
              <a:gd name="G4" fmla="+- 0 0 -468843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68 0 0"/>
              <a:gd name="G9" fmla="+- 0 0 -11708326"/>
              <a:gd name="G10" fmla="+- 7168 0 2700"/>
              <a:gd name="G11" fmla="cos G10 -4688431"/>
              <a:gd name="G12" fmla="sin G10 -4688431"/>
              <a:gd name="G13" fmla="cos 13500 -4688431"/>
              <a:gd name="G14" fmla="sin 13500 -4688431"/>
              <a:gd name="G15" fmla="+- G11 10800 0"/>
              <a:gd name="G16" fmla="+- G12 10800 0"/>
              <a:gd name="G17" fmla="+- G13 10800 0"/>
              <a:gd name="G18" fmla="+- G14 10800 0"/>
              <a:gd name="G19" fmla="*/ 7168 1 2"/>
              <a:gd name="G20" fmla="+- G19 5400 0"/>
              <a:gd name="G21" fmla="cos G20 -4688431"/>
              <a:gd name="G22" fmla="sin G20 -4688431"/>
              <a:gd name="G23" fmla="+- G21 10800 0"/>
              <a:gd name="G24" fmla="+- G12 G23 G22"/>
              <a:gd name="G25" fmla="+- G22 G23 G11"/>
              <a:gd name="G26" fmla="cos 10800 -4688431"/>
              <a:gd name="G27" fmla="sin 10800 -4688431"/>
              <a:gd name="G28" fmla="cos 7168 -4688431"/>
              <a:gd name="G29" fmla="sin 7168 -468843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08326"/>
              <a:gd name="G36" fmla="sin G34 -11708326"/>
              <a:gd name="G37" fmla="+/ -11708326 -468843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68 G39"/>
              <a:gd name="G43" fmla="sin 716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590 w 21600"/>
              <a:gd name="T5" fmla="*/ 1963 h 21600"/>
              <a:gd name="T6" fmla="*/ 1818 w 21600"/>
              <a:gd name="T7" fmla="*/ 10589 h 21600"/>
              <a:gd name="T8" fmla="*/ 6678 w 21600"/>
              <a:gd name="T9" fmla="*/ 4935 h 21600"/>
              <a:gd name="T10" fmla="*/ 15074 w 21600"/>
              <a:gd name="T11" fmla="*/ -2006 h 21600"/>
              <a:gd name="T12" fmla="*/ 17927 w 21600"/>
              <a:gd name="T13" fmla="*/ 3708 h 21600"/>
              <a:gd name="T14" fmla="*/ 12214 w 21600"/>
              <a:gd name="T15" fmla="*/ 656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069" y="4000"/>
                </a:moveTo>
                <a:cubicBezTo>
                  <a:pt x="12337" y="3756"/>
                  <a:pt x="11571" y="3632"/>
                  <a:pt x="10800" y="3632"/>
                </a:cubicBezTo>
                <a:cubicBezTo>
                  <a:pt x="6906" y="3631"/>
                  <a:pt x="3725" y="6739"/>
                  <a:pt x="3633" y="10631"/>
                </a:cubicBezTo>
                <a:lnTo>
                  <a:pt x="2" y="10546"/>
                </a:lnTo>
                <a:cubicBezTo>
                  <a:pt x="140" y="4682"/>
                  <a:pt x="4934" y="0"/>
                  <a:pt x="10800" y="0"/>
                </a:cubicBezTo>
                <a:cubicBezTo>
                  <a:pt x="11962" y="0"/>
                  <a:pt x="13117" y="187"/>
                  <a:pt x="14219" y="555"/>
                </a:cubicBezTo>
                <a:lnTo>
                  <a:pt x="15074" y="-2006"/>
                </a:lnTo>
                <a:lnTo>
                  <a:pt x="17927" y="3708"/>
                </a:lnTo>
                <a:lnTo>
                  <a:pt x="12214" y="6561"/>
                </a:lnTo>
                <a:lnTo>
                  <a:pt x="13069" y="4000"/>
                </a:lnTo>
                <a:close/>
              </a:path>
            </a:pathLst>
          </a:custGeom>
          <a:solidFill>
            <a:srgbClr val="B7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 rot="20436165" flipV="1">
            <a:off x="2854325" y="5322888"/>
            <a:ext cx="757238" cy="725487"/>
          </a:xfrm>
          <a:custGeom>
            <a:avLst/>
            <a:gdLst>
              <a:gd name="G0" fmla="+- -4688431 0 0"/>
              <a:gd name="G1" fmla="+- -11708326 0 0"/>
              <a:gd name="G2" fmla="+- -4688431 0 -11708326"/>
              <a:gd name="G3" fmla="+- 10800 0 0"/>
              <a:gd name="G4" fmla="+- 0 0 -468843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68 0 0"/>
              <a:gd name="G9" fmla="+- 0 0 -11708326"/>
              <a:gd name="G10" fmla="+- 7168 0 2700"/>
              <a:gd name="G11" fmla="cos G10 -4688431"/>
              <a:gd name="G12" fmla="sin G10 -4688431"/>
              <a:gd name="G13" fmla="cos 13500 -4688431"/>
              <a:gd name="G14" fmla="sin 13500 -4688431"/>
              <a:gd name="G15" fmla="+- G11 10800 0"/>
              <a:gd name="G16" fmla="+- G12 10800 0"/>
              <a:gd name="G17" fmla="+- G13 10800 0"/>
              <a:gd name="G18" fmla="+- G14 10800 0"/>
              <a:gd name="G19" fmla="*/ 7168 1 2"/>
              <a:gd name="G20" fmla="+- G19 5400 0"/>
              <a:gd name="G21" fmla="cos G20 -4688431"/>
              <a:gd name="G22" fmla="sin G20 -4688431"/>
              <a:gd name="G23" fmla="+- G21 10800 0"/>
              <a:gd name="G24" fmla="+- G12 G23 G22"/>
              <a:gd name="G25" fmla="+- G22 G23 G11"/>
              <a:gd name="G26" fmla="cos 10800 -4688431"/>
              <a:gd name="G27" fmla="sin 10800 -4688431"/>
              <a:gd name="G28" fmla="cos 7168 -4688431"/>
              <a:gd name="G29" fmla="sin 7168 -468843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08326"/>
              <a:gd name="G36" fmla="sin G34 -11708326"/>
              <a:gd name="G37" fmla="+/ -11708326 -468843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68 G39"/>
              <a:gd name="G43" fmla="sin 716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590 w 21600"/>
              <a:gd name="T5" fmla="*/ 1963 h 21600"/>
              <a:gd name="T6" fmla="*/ 1818 w 21600"/>
              <a:gd name="T7" fmla="*/ 10589 h 21600"/>
              <a:gd name="T8" fmla="*/ 6678 w 21600"/>
              <a:gd name="T9" fmla="*/ 4935 h 21600"/>
              <a:gd name="T10" fmla="*/ 15074 w 21600"/>
              <a:gd name="T11" fmla="*/ -2006 h 21600"/>
              <a:gd name="T12" fmla="*/ 17927 w 21600"/>
              <a:gd name="T13" fmla="*/ 3708 h 21600"/>
              <a:gd name="T14" fmla="*/ 12214 w 21600"/>
              <a:gd name="T15" fmla="*/ 656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069" y="4000"/>
                </a:moveTo>
                <a:cubicBezTo>
                  <a:pt x="12337" y="3756"/>
                  <a:pt x="11571" y="3632"/>
                  <a:pt x="10800" y="3632"/>
                </a:cubicBezTo>
                <a:cubicBezTo>
                  <a:pt x="6906" y="3631"/>
                  <a:pt x="3725" y="6739"/>
                  <a:pt x="3633" y="10631"/>
                </a:cubicBezTo>
                <a:lnTo>
                  <a:pt x="2" y="10546"/>
                </a:lnTo>
                <a:cubicBezTo>
                  <a:pt x="140" y="4682"/>
                  <a:pt x="4934" y="0"/>
                  <a:pt x="10800" y="0"/>
                </a:cubicBezTo>
                <a:cubicBezTo>
                  <a:pt x="11962" y="0"/>
                  <a:pt x="13117" y="187"/>
                  <a:pt x="14219" y="555"/>
                </a:cubicBezTo>
                <a:lnTo>
                  <a:pt x="15074" y="-2006"/>
                </a:lnTo>
                <a:lnTo>
                  <a:pt x="17927" y="3708"/>
                </a:lnTo>
                <a:lnTo>
                  <a:pt x="12214" y="6561"/>
                </a:lnTo>
                <a:lnTo>
                  <a:pt x="13069" y="4000"/>
                </a:lnTo>
                <a:close/>
              </a:path>
            </a:pathLst>
          </a:custGeom>
          <a:solidFill>
            <a:srgbClr val="B7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auto">
          <a:xfrm rot="21098433" flipV="1">
            <a:off x="1589088" y="5133975"/>
            <a:ext cx="757237" cy="725488"/>
          </a:xfrm>
          <a:custGeom>
            <a:avLst/>
            <a:gdLst>
              <a:gd name="G0" fmla="+- -4442291 0 0"/>
              <a:gd name="G1" fmla="+- -11708326 0 0"/>
              <a:gd name="G2" fmla="+- -4442291 0 -11708326"/>
              <a:gd name="G3" fmla="+- 10800 0 0"/>
              <a:gd name="G4" fmla="+- 0 0 -444229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595 0 0"/>
              <a:gd name="G9" fmla="+- 0 0 -11708326"/>
              <a:gd name="G10" fmla="+- 7595 0 2700"/>
              <a:gd name="G11" fmla="cos G10 -4442291"/>
              <a:gd name="G12" fmla="sin G10 -4442291"/>
              <a:gd name="G13" fmla="cos 13500 -4442291"/>
              <a:gd name="G14" fmla="sin 13500 -4442291"/>
              <a:gd name="G15" fmla="+- G11 10800 0"/>
              <a:gd name="G16" fmla="+- G12 10800 0"/>
              <a:gd name="G17" fmla="+- G13 10800 0"/>
              <a:gd name="G18" fmla="+- G14 10800 0"/>
              <a:gd name="G19" fmla="*/ 7595 1 2"/>
              <a:gd name="G20" fmla="+- G19 5400 0"/>
              <a:gd name="G21" fmla="cos G20 -4442291"/>
              <a:gd name="G22" fmla="sin G20 -4442291"/>
              <a:gd name="G23" fmla="+- G21 10800 0"/>
              <a:gd name="G24" fmla="+- G12 G23 G22"/>
              <a:gd name="G25" fmla="+- G22 G23 G11"/>
              <a:gd name="G26" fmla="cos 10800 -4442291"/>
              <a:gd name="G27" fmla="sin 10800 -4442291"/>
              <a:gd name="G28" fmla="cos 7595 -4442291"/>
              <a:gd name="G29" fmla="sin 7595 -444229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08326"/>
              <a:gd name="G36" fmla="sin G34 -11708326"/>
              <a:gd name="G37" fmla="+/ -11708326 -444229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595 G39"/>
              <a:gd name="G43" fmla="sin 759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883 w 21600"/>
              <a:gd name="T5" fmla="*/ 1764 h 21600"/>
              <a:gd name="T6" fmla="*/ 1604 w 21600"/>
              <a:gd name="T7" fmla="*/ 10584 h 21600"/>
              <a:gd name="T8" fmla="*/ 6639 w 21600"/>
              <a:gd name="T9" fmla="*/ 4446 h 21600"/>
              <a:gd name="T10" fmla="*/ 15904 w 21600"/>
              <a:gd name="T11" fmla="*/ -1698 h 21600"/>
              <a:gd name="T12" fmla="*/ 18261 w 21600"/>
              <a:gd name="T13" fmla="*/ 3911 h 21600"/>
              <a:gd name="T14" fmla="*/ 12650 w 21600"/>
              <a:gd name="T15" fmla="*/ 626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671" y="3768"/>
                </a:moveTo>
                <a:cubicBezTo>
                  <a:pt x="12760" y="3396"/>
                  <a:pt x="11784" y="3205"/>
                  <a:pt x="10800" y="3205"/>
                </a:cubicBezTo>
                <a:cubicBezTo>
                  <a:pt x="6674" y="3204"/>
                  <a:pt x="3303" y="6497"/>
                  <a:pt x="3207" y="10621"/>
                </a:cubicBezTo>
                <a:lnTo>
                  <a:pt x="2" y="10546"/>
                </a:lnTo>
                <a:cubicBezTo>
                  <a:pt x="140" y="4682"/>
                  <a:pt x="4934" y="0"/>
                  <a:pt x="10800" y="0"/>
                </a:cubicBezTo>
                <a:cubicBezTo>
                  <a:pt x="12200" y="0"/>
                  <a:pt x="13587" y="272"/>
                  <a:pt x="14883" y="801"/>
                </a:cubicBezTo>
                <a:lnTo>
                  <a:pt x="15904" y="-1698"/>
                </a:lnTo>
                <a:lnTo>
                  <a:pt x="18261" y="3911"/>
                </a:lnTo>
                <a:lnTo>
                  <a:pt x="12650" y="6268"/>
                </a:lnTo>
                <a:lnTo>
                  <a:pt x="13671" y="3768"/>
                </a:lnTo>
                <a:close/>
              </a:path>
            </a:pathLst>
          </a:custGeom>
          <a:solidFill>
            <a:srgbClr val="B7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 rot="1817076">
            <a:off x="5083175" y="5721350"/>
            <a:ext cx="884238" cy="668338"/>
          </a:xfrm>
          <a:custGeom>
            <a:avLst/>
            <a:gdLst>
              <a:gd name="G0" fmla="+- -4688431 0 0"/>
              <a:gd name="G1" fmla="+- -11708326 0 0"/>
              <a:gd name="G2" fmla="+- -4688431 0 -11708326"/>
              <a:gd name="G3" fmla="+- 10800 0 0"/>
              <a:gd name="G4" fmla="+- 0 0 -468843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68 0 0"/>
              <a:gd name="G9" fmla="+- 0 0 -11708326"/>
              <a:gd name="G10" fmla="+- 7168 0 2700"/>
              <a:gd name="G11" fmla="cos G10 -4688431"/>
              <a:gd name="G12" fmla="sin G10 -4688431"/>
              <a:gd name="G13" fmla="cos 13500 -4688431"/>
              <a:gd name="G14" fmla="sin 13500 -4688431"/>
              <a:gd name="G15" fmla="+- G11 10800 0"/>
              <a:gd name="G16" fmla="+- G12 10800 0"/>
              <a:gd name="G17" fmla="+- G13 10800 0"/>
              <a:gd name="G18" fmla="+- G14 10800 0"/>
              <a:gd name="G19" fmla="*/ 7168 1 2"/>
              <a:gd name="G20" fmla="+- G19 5400 0"/>
              <a:gd name="G21" fmla="cos G20 -4688431"/>
              <a:gd name="G22" fmla="sin G20 -4688431"/>
              <a:gd name="G23" fmla="+- G21 10800 0"/>
              <a:gd name="G24" fmla="+- G12 G23 G22"/>
              <a:gd name="G25" fmla="+- G22 G23 G11"/>
              <a:gd name="G26" fmla="cos 10800 -4688431"/>
              <a:gd name="G27" fmla="sin 10800 -4688431"/>
              <a:gd name="G28" fmla="cos 7168 -4688431"/>
              <a:gd name="G29" fmla="sin 7168 -468843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08326"/>
              <a:gd name="G36" fmla="sin G34 -11708326"/>
              <a:gd name="G37" fmla="+/ -11708326 -468843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68 G39"/>
              <a:gd name="G43" fmla="sin 716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590 w 21600"/>
              <a:gd name="T5" fmla="*/ 1963 h 21600"/>
              <a:gd name="T6" fmla="*/ 1818 w 21600"/>
              <a:gd name="T7" fmla="*/ 10589 h 21600"/>
              <a:gd name="T8" fmla="*/ 6678 w 21600"/>
              <a:gd name="T9" fmla="*/ 4935 h 21600"/>
              <a:gd name="T10" fmla="*/ 15074 w 21600"/>
              <a:gd name="T11" fmla="*/ -2006 h 21600"/>
              <a:gd name="T12" fmla="*/ 17927 w 21600"/>
              <a:gd name="T13" fmla="*/ 3708 h 21600"/>
              <a:gd name="T14" fmla="*/ 12214 w 21600"/>
              <a:gd name="T15" fmla="*/ 656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069" y="4000"/>
                </a:moveTo>
                <a:cubicBezTo>
                  <a:pt x="12337" y="3756"/>
                  <a:pt x="11571" y="3632"/>
                  <a:pt x="10800" y="3632"/>
                </a:cubicBezTo>
                <a:cubicBezTo>
                  <a:pt x="6906" y="3631"/>
                  <a:pt x="3725" y="6739"/>
                  <a:pt x="3633" y="10631"/>
                </a:cubicBezTo>
                <a:lnTo>
                  <a:pt x="2" y="10546"/>
                </a:lnTo>
                <a:cubicBezTo>
                  <a:pt x="140" y="4682"/>
                  <a:pt x="4934" y="0"/>
                  <a:pt x="10800" y="0"/>
                </a:cubicBezTo>
                <a:cubicBezTo>
                  <a:pt x="11962" y="0"/>
                  <a:pt x="13117" y="187"/>
                  <a:pt x="14219" y="555"/>
                </a:cubicBezTo>
                <a:lnTo>
                  <a:pt x="15074" y="-2006"/>
                </a:lnTo>
                <a:lnTo>
                  <a:pt x="17927" y="3708"/>
                </a:lnTo>
                <a:lnTo>
                  <a:pt x="12214" y="6561"/>
                </a:lnTo>
                <a:lnTo>
                  <a:pt x="13069" y="4000"/>
                </a:lnTo>
                <a:close/>
              </a:path>
            </a:pathLst>
          </a:custGeom>
          <a:solidFill>
            <a:srgbClr val="B7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 rot="20436165" flipV="1">
            <a:off x="5862638" y="5586413"/>
            <a:ext cx="885825" cy="668337"/>
          </a:xfrm>
          <a:custGeom>
            <a:avLst/>
            <a:gdLst>
              <a:gd name="G0" fmla="+- -4688431 0 0"/>
              <a:gd name="G1" fmla="+- -11708326 0 0"/>
              <a:gd name="G2" fmla="+- -4688431 0 -11708326"/>
              <a:gd name="G3" fmla="+- 10800 0 0"/>
              <a:gd name="G4" fmla="+- 0 0 -468843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68 0 0"/>
              <a:gd name="G9" fmla="+- 0 0 -11708326"/>
              <a:gd name="G10" fmla="+- 7168 0 2700"/>
              <a:gd name="G11" fmla="cos G10 -4688431"/>
              <a:gd name="G12" fmla="sin G10 -4688431"/>
              <a:gd name="G13" fmla="cos 13500 -4688431"/>
              <a:gd name="G14" fmla="sin 13500 -4688431"/>
              <a:gd name="G15" fmla="+- G11 10800 0"/>
              <a:gd name="G16" fmla="+- G12 10800 0"/>
              <a:gd name="G17" fmla="+- G13 10800 0"/>
              <a:gd name="G18" fmla="+- G14 10800 0"/>
              <a:gd name="G19" fmla="*/ 7168 1 2"/>
              <a:gd name="G20" fmla="+- G19 5400 0"/>
              <a:gd name="G21" fmla="cos G20 -4688431"/>
              <a:gd name="G22" fmla="sin G20 -4688431"/>
              <a:gd name="G23" fmla="+- G21 10800 0"/>
              <a:gd name="G24" fmla="+- G12 G23 G22"/>
              <a:gd name="G25" fmla="+- G22 G23 G11"/>
              <a:gd name="G26" fmla="cos 10800 -4688431"/>
              <a:gd name="G27" fmla="sin 10800 -4688431"/>
              <a:gd name="G28" fmla="cos 7168 -4688431"/>
              <a:gd name="G29" fmla="sin 7168 -468843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08326"/>
              <a:gd name="G36" fmla="sin G34 -11708326"/>
              <a:gd name="G37" fmla="+/ -11708326 -468843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68 G39"/>
              <a:gd name="G43" fmla="sin 716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590 w 21600"/>
              <a:gd name="T5" fmla="*/ 1963 h 21600"/>
              <a:gd name="T6" fmla="*/ 1818 w 21600"/>
              <a:gd name="T7" fmla="*/ 10589 h 21600"/>
              <a:gd name="T8" fmla="*/ 6678 w 21600"/>
              <a:gd name="T9" fmla="*/ 4935 h 21600"/>
              <a:gd name="T10" fmla="*/ 15074 w 21600"/>
              <a:gd name="T11" fmla="*/ -2006 h 21600"/>
              <a:gd name="T12" fmla="*/ 17927 w 21600"/>
              <a:gd name="T13" fmla="*/ 3708 h 21600"/>
              <a:gd name="T14" fmla="*/ 12214 w 21600"/>
              <a:gd name="T15" fmla="*/ 656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069" y="4000"/>
                </a:moveTo>
                <a:cubicBezTo>
                  <a:pt x="12337" y="3756"/>
                  <a:pt x="11571" y="3632"/>
                  <a:pt x="10800" y="3632"/>
                </a:cubicBezTo>
                <a:cubicBezTo>
                  <a:pt x="6906" y="3631"/>
                  <a:pt x="3725" y="6739"/>
                  <a:pt x="3633" y="10631"/>
                </a:cubicBezTo>
                <a:lnTo>
                  <a:pt x="2" y="10546"/>
                </a:lnTo>
                <a:cubicBezTo>
                  <a:pt x="140" y="4682"/>
                  <a:pt x="4934" y="0"/>
                  <a:pt x="10800" y="0"/>
                </a:cubicBezTo>
                <a:cubicBezTo>
                  <a:pt x="11962" y="0"/>
                  <a:pt x="13117" y="187"/>
                  <a:pt x="14219" y="555"/>
                </a:cubicBezTo>
                <a:lnTo>
                  <a:pt x="15074" y="-2006"/>
                </a:lnTo>
                <a:lnTo>
                  <a:pt x="17927" y="3708"/>
                </a:lnTo>
                <a:lnTo>
                  <a:pt x="12214" y="6561"/>
                </a:lnTo>
                <a:lnTo>
                  <a:pt x="13069" y="4000"/>
                </a:lnTo>
                <a:close/>
              </a:path>
            </a:pathLst>
          </a:custGeom>
          <a:solidFill>
            <a:srgbClr val="B7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auto">
          <a:xfrm rot="21098433" flipV="1">
            <a:off x="4386263" y="5411788"/>
            <a:ext cx="885825" cy="668337"/>
          </a:xfrm>
          <a:custGeom>
            <a:avLst/>
            <a:gdLst>
              <a:gd name="G0" fmla="+- -4442291 0 0"/>
              <a:gd name="G1" fmla="+- -11708326 0 0"/>
              <a:gd name="G2" fmla="+- -4442291 0 -11708326"/>
              <a:gd name="G3" fmla="+- 10800 0 0"/>
              <a:gd name="G4" fmla="+- 0 0 -444229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595 0 0"/>
              <a:gd name="G9" fmla="+- 0 0 -11708326"/>
              <a:gd name="G10" fmla="+- 7595 0 2700"/>
              <a:gd name="G11" fmla="cos G10 -4442291"/>
              <a:gd name="G12" fmla="sin G10 -4442291"/>
              <a:gd name="G13" fmla="cos 13500 -4442291"/>
              <a:gd name="G14" fmla="sin 13500 -4442291"/>
              <a:gd name="G15" fmla="+- G11 10800 0"/>
              <a:gd name="G16" fmla="+- G12 10800 0"/>
              <a:gd name="G17" fmla="+- G13 10800 0"/>
              <a:gd name="G18" fmla="+- G14 10800 0"/>
              <a:gd name="G19" fmla="*/ 7595 1 2"/>
              <a:gd name="G20" fmla="+- G19 5400 0"/>
              <a:gd name="G21" fmla="cos G20 -4442291"/>
              <a:gd name="G22" fmla="sin G20 -4442291"/>
              <a:gd name="G23" fmla="+- G21 10800 0"/>
              <a:gd name="G24" fmla="+- G12 G23 G22"/>
              <a:gd name="G25" fmla="+- G22 G23 G11"/>
              <a:gd name="G26" fmla="cos 10800 -4442291"/>
              <a:gd name="G27" fmla="sin 10800 -4442291"/>
              <a:gd name="G28" fmla="cos 7595 -4442291"/>
              <a:gd name="G29" fmla="sin 7595 -444229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08326"/>
              <a:gd name="G36" fmla="sin G34 -11708326"/>
              <a:gd name="G37" fmla="+/ -11708326 -444229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595 G39"/>
              <a:gd name="G43" fmla="sin 759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883 w 21600"/>
              <a:gd name="T5" fmla="*/ 1764 h 21600"/>
              <a:gd name="T6" fmla="*/ 1604 w 21600"/>
              <a:gd name="T7" fmla="*/ 10584 h 21600"/>
              <a:gd name="T8" fmla="*/ 6639 w 21600"/>
              <a:gd name="T9" fmla="*/ 4446 h 21600"/>
              <a:gd name="T10" fmla="*/ 15904 w 21600"/>
              <a:gd name="T11" fmla="*/ -1698 h 21600"/>
              <a:gd name="T12" fmla="*/ 18261 w 21600"/>
              <a:gd name="T13" fmla="*/ 3911 h 21600"/>
              <a:gd name="T14" fmla="*/ 12650 w 21600"/>
              <a:gd name="T15" fmla="*/ 626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671" y="3768"/>
                </a:moveTo>
                <a:cubicBezTo>
                  <a:pt x="12760" y="3396"/>
                  <a:pt x="11784" y="3205"/>
                  <a:pt x="10800" y="3205"/>
                </a:cubicBezTo>
                <a:cubicBezTo>
                  <a:pt x="6674" y="3204"/>
                  <a:pt x="3303" y="6497"/>
                  <a:pt x="3207" y="10621"/>
                </a:cubicBezTo>
                <a:lnTo>
                  <a:pt x="2" y="10546"/>
                </a:lnTo>
                <a:cubicBezTo>
                  <a:pt x="140" y="4682"/>
                  <a:pt x="4934" y="0"/>
                  <a:pt x="10800" y="0"/>
                </a:cubicBezTo>
                <a:cubicBezTo>
                  <a:pt x="12200" y="0"/>
                  <a:pt x="13587" y="272"/>
                  <a:pt x="14883" y="801"/>
                </a:cubicBezTo>
                <a:lnTo>
                  <a:pt x="15904" y="-1698"/>
                </a:lnTo>
                <a:lnTo>
                  <a:pt x="18261" y="3911"/>
                </a:lnTo>
                <a:lnTo>
                  <a:pt x="12650" y="6268"/>
                </a:lnTo>
                <a:lnTo>
                  <a:pt x="13671" y="3768"/>
                </a:lnTo>
                <a:close/>
              </a:path>
            </a:pathLst>
          </a:custGeom>
          <a:solidFill>
            <a:srgbClr val="B7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8" name="AutoShape 30"/>
          <p:cNvSpPr>
            <a:spLocks noChangeArrowheads="1"/>
          </p:cNvSpPr>
          <p:nvPr/>
        </p:nvSpPr>
        <p:spPr bwMode="auto">
          <a:xfrm rot="1163835" flipH="1" flipV="1">
            <a:off x="8002588" y="5602288"/>
            <a:ext cx="885825" cy="668337"/>
          </a:xfrm>
          <a:custGeom>
            <a:avLst/>
            <a:gdLst>
              <a:gd name="G0" fmla="+- -4688431 0 0"/>
              <a:gd name="G1" fmla="+- -11708326 0 0"/>
              <a:gd name="G2" fmla="+- -4688431 0 -11708326"/>
              <a:gd name="G3" fmla="+- 10800 0 0"/>
              <a:gd name="G4" fmla="+- 0 0 -468843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68 0 0"/>
              <a:gd name="G9" fmla="+- 0 0 -11708326"/>
              <a:gd name="G10" fmla="+- 7168 0 2700"/>
              <a:gd name="G11" fmla="cos G10 -4688431"/>
              <a:gd name="G12" fmla="sin G10 -4688431"/>
              <a:gd name="G13" fmla="cos 13500 -4688431"/>
              <a:gd name="G14" fmla="sin 13500 -4688431"/>
              <a:gd name="G15" fmla="+- G11 10800 0"/>
              <a:gd name="G16" fmla="+- G12 10800 0"/>
              <a:gd name="G17" fmla="+- G13 10800 0"/>
              <a:gd name="G18" fmla="+- G14 10800 0"/>
              <a:gd name="G19" fmla="*/ 7168 1 2"/>
              <a:gd name="G20" fmla="+- G19 5400 0"/>
              <a:gd name="G21" fmla="cos G20 -4688431"/>
              <a:gd name="G22" fmla="sin G20 -4688431"/>
              <a:gd name="G23" fmla="+- G21 10800 0"/>
              <a:gd name="G24" fmla="+- G12 G23 G22"/>
              <a:gd name="G25" fmla="+- G22 G23 G11"/>
              <a:gd name="G26" fmla="cos 10800 -4688431"/>
              <a:gd name="G27" fmla="sin 10800 -4688431"/>
              <a:gd name="G28" fmla="cos 7168 -4688431"/>
              <a:gd name="G29" fmla="sin 7168 -468843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08326"/>
              <a:gd name="G36" fmla="sin G34 -11708326"/>
              <a:gd name="G37" fmla="+/ -11708326 -468843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68 G39"/>
              <a:gd name="G43" fmla="sin 716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590 w 21600"/>
              <a:gd name="T5" fmla="*/ 1963 h 21600"/>
              <a:gd name="T6" fmla="*/ 1818 w 21600"/>
              <a:gd name="T7" fmla="*/ 10589 h 21600"/>
              <a:gd name="T8" fmla="*/ 6678 w 21600"/>
              <a:gd name="T9" fmla="*/ 4935 h 21600"/>
              <a:gd name="T10" fmla="*/ 15074 w 21600"/>
              <a:gd name="T11" fmla="*/ -2006 h 21600"/>
              <a:gd name="T12" fmla="*/ 17927 w 21600"/>
              <a:gd name="T13" fmla="*/ 3708 h 21600"/>
              <a:gd name="T14" fmla="*/ 12214 w 21600"/>
              <a:gd name="T15" fmla="*/ 656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069" y="4000"/>
                </a:moveTo>
                <a:cubicBezTo>
                  <a:pt x="12337" y="3756"/>
                  <a:pt x="11571" y="3632"/>
                  <a:pt x="10800" y="3632"/>
                </a:cubicBezTo>
                <a:cubicBezTo>
                  <a:pt x="6906" y="3631"/>
                  <a:pt x="3725" y="6739"/>
                  <a:pt x="3633" y="10631"/>
                </a:cubicBezTo>
                <a:lnTo>
                  <a:pt x="2" y="10546"/>
                </a:lnTo>
                <a:cubicBezTo>
                  <a:pt x="140" y="4682"/>
                  <a:pt x="4934" y="0"/>
                  <a:pt x="10800" y="0"/>
                </a:cubicBezTo>
                <a:cubicBezTo>
                  <a:pt x="11962" y="0"/>
                  <a:pt x="13117" y="187"/>
                  <a:pt x="14219" y="555"/>
                </a:cubicBezTo>
                <a:lnTo>
                  <a:pt x="15074" y="-2006"/>
                </a:lnTo>
                <a:lnTo>
                  <a:pt x="17927" y="3708"/>
                </a:lnTo>
                <a:lnTo>
                  <a:pt x="12214" y="6561"/>
                </a:lnTo>
                <a:lnTo>
                  <a:pt x="13069" y="4000"/>
                </a:lnTo>
                <a:close/>
              </a:path>
            </a:pathLst>
          </a:custGeom>
          <a:solidFill>
            <a:srgbClr val="B7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9" name="AutoShape 31"/>
          <p:cNvSpPr>
            <a:spLocks noChangeArrowheads="1"/>
          </p:cNvSpPr>
          <p:nvPr/>
        </p:nvSpPr>
        <p:spPr bwMode="auto">
          <a:xfrm rot="501567" flipH="1" flipV="1">
            <a:off x="249238" y="5135563"/>
            <a:ext cx="757237" cy="725487"/>
          </a:xfrm>
          <a:custGeom>
            <a:avLst/>
            <a:gdLst>
              <a:gd name="G0" fmla="+- -4442291 0 0"/>
              <a:gd name="G1" fmla="+- -11708326 0 0"/>
              <a:gd name="G2" fmla="+- -4442291 0 -11708326"/>
              <a:gd name="G3" fmla="+- 10800 0 0"/>
              <a:gd name="G4" fmla="+- 0 0 -444229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595 0 0"/>
              <a:gd name="G9" fmla="+- 0 0 -11708326"/>
              <a:gd name="G10" fmla="+- 7595 0 2700"/>
              <a:gd name="G11" fmla="cos G10 -4442291"/>
              <a:gd name="G12" fmla="sin G10 -4442291"/>
              <a:gd name="G13" fmla="cos 13500 -4442291"/>
              <a:gd name="G14" fmla="sin 13500 -4442291"/>
              <a:gd name="G15" fmla="+- G11 10800 0"/>
              <a:gd name="G16" fmla="+- G12 10800 0"/>
              <a:gd name="G17" fmla="+- G13 10800 0"/>
              <a:gd name="G18" fmla="+- G14 10800 0"/>
              <a:gd name="G19" fmla="*/ 7595 1 2"/>
              <a:gd name="G20" fmla="+- G19 5400 0"/>
              <a:gd name="G21" fmla="cos G20 -4442291"/>
              <a:gd name="G22" fmla="sin G20 -4442291"/>
              <a:gd name="G23" fmla="+- G21 10800 0"/>
              <a:gd name="G24" fmla="+- G12 G23 G22"/>
              <a:gd name="G25" fmla="+- G22 G23 G11"/>
              <a:gd name="G26" fmla="cos 10800 -4442291"/>
              <a:gd name="G27" fmla="sin 10800 -4442291"/>
              <a:gd name="G28" fmla="cos 7595 -4442291"/>
              <a:gd name="G29" fmla="sin 7595 -444229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08326"/>
              <a:gd name="G36" fmla="sin G34 -11708326"/>
              <a:gd name="G37" fmla="+/ -11708326 -444229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595 G39"/>
              <a:gd name="G43" fmla="sin 759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883 w 21600"/>
              <a:gd name="T5" fmla="*/ 1764 h 21600"/>
              <a:gd name="T6" fmla="*/ 1604 w 21600"/>
              <a:gd name="T7" fmla="*/ 10584 h 21600"/>
              <a:gd name="T8" fmla="*/ 6639 w 21600"/>
              <a:gd name="T9" fmla="*/ 4446 h 21600"/>
              <a:gd name="T10" fmla="*/ 15904 w 21600"/>
              <a:gd name="T11" fmla="*/ -1698 h 21600"/>
              <a:gd name="T12" fmla="*/ 18261 w 21600"/>
              <a:gd name="T13" fmla="*/ 3911 h 21600"/>
              <a:gd name="T14" fmla="*/ 12650 w 21600"/>
              <a:gd name="T15" fmla="*/ 626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671" y="3768"/>
                </a:moveTo>
                <a:cubicBezTo>
                  <a:pt x="12760" y="3396"/>
                  <a:pt x="11784" y="3205"/>
                  <a:pt x="10800" y="3205"/>
                </a:cubicBezTo>
                <a:cubicBezTo>
                  <a:pt x="6674" y="3204"/>
                  <a:pt x="3303" y="6497"/>
                  <a:pt x="3207" y="10621"/>
                </a:cubicBezTo>
                <a:lnTo>
                  <a:pt x="2" y="10546"/>
                </a:lnTo>
                <a:cubicBezTo>
                  <a:pt x="140" y="4682"/>
                  <a:pt x="4934" y="0"/>
                  <a:pt x="10800" y="0"/>
                </a:cubicBezTo>
                <a:cubicBezTo>
                  <a:pt x="12200" y="0"/>
                  <a:pt x="13587" y="272"/>
                  <a:pt x="14883" y="801"/>
                </a:cubicBezTo>
                <a:lnTo>
                  <a:pt x="15904" y="-1698"/>
                </a:lnTo>
                <a:lnTo>
                  <a:pt x="18261" y="3911"/>
                </a:lnTo>
                <a:lnTo>
                  <a:pt x="12650" y="6268"/>
                </a:lnTo>
                <a:lnTo>
                  <a:pt x="13671" y="3768"/>
                </a:lnTo>
                <a:close/>
              </a:path>
            </a:pathLst>
          </a:custGeom>
          <a:solidFill>
            <a:srgbClr val="B7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0" name="Freeform 32"/>
          <p:cNvSpPr>
            <a:spLocks/>
          </p:cNvSpPr>
          <p:nvPr/>
        </p:nvSpPr>
        <p:spPr bwMode="auto">
          <a:xfrm flipH="1">
            <a:off x="3051175" y="5314950"/>
            <a:ext cx="1927225" cy="315913"/>
          </a:xfrm>
          <a:custGeom>
            <a:avLst/>
            <a:gdLst/>
            <a:ahLst/>
            <a:cxnLst>
              <a:cxn ang="0">
                <a:pos x="153" y="193"/>
              </a:cxn>
              <a:cxn ang="0">
                <a:pos x="144" y="133"/>
              </a:cxn>
              <a:cxn ang="0">
                <a:pos x="179" y="99"/>
              </a:cxn>
              <a:cxn ang="0">
                <a:pos x="273" y="82"/>
              </a:cxn>
              <a:cxn ang="0">
                <a:pos x="325" y="30"/>
              </a:cxn>
              <a:cxn ang="0">
                <a:pos x="488" y="4"/>
              </a:cxn>
              <a:cxn ang="0">
                <a:pos x="651" y="4"/>
              </a:cxn>
              <a:cxn ang="0">
                <a:pos x="884" y="13"/>
              </a:cxn>
              <a:cxn ang="0">
                <a:pos x="1030" y="73"/>
              </a:cxn>
              <a:cxn ang="0">
                <a:pos x="1090" y="142"/>
              </a:cxn>
              <a:cxn ang="0">
                <a:pos x="1064" y="193"/>
              </a:cxn>
              <a:cxn ang="0">
                <a:pos x="153" y="193"/>
              </a:cxn>
            </a:cxnLst>
            <a:rect l="0" t="0" r="r" b="b"/>
            <a:pathLst>
              <a:path w="1214" h="204">
                <a:moveTo>
                  <a:pt x="153" y="193"/>
                </a:moveTo>
                <a:cubicBezTo>
                  <a:pt x="0" y="183"/>
                  <a:pt x="140" y="149"/>
                  <a:pt x="144" y="133"/>
                </a:cubicBezTo>
                <a:cubicBezTo>
                  <a:pt x="148" y="117"/>
                  <a:pt x="158" y="108"/>
                  <a:pt x="179" y="99"/>
                </a:cubicBezTo>
                <a:cubicBezTo>
                  <a:pt x="200" y="90"/>
                  <a:pt x="249" y="94"/>
                  <a:pt x="273" y="82"/>
                </a:cubicBezTo>
                <a:cubicBezTo>
                  <a:pt x="297" y="70"/>
                  <a:pt x="289" y="43"/>
                  <a:pt x="325" y="30"/>
                </a:cubicBezTo>
                <a:cubicBezTo>
                  <a:pt x="361" y="17"/>
                  <a:pt x="434" y="8"/>
                  <a:pt x="488" y="4"/>
                </a:cubicBezTo>
                <a:cubicBezTo>
                  <a:pt x="542" y="0"/>
                  <a:pt x="585" y="2"/>
                  <a:pt x="651" y="4"/>
                </a:cubicBezTo>
                <a:cubicBezTo>
                  <a:pt x="717" y="6"/>
                  <a:pt x="821" y="2"/>
                  <a:pt x="884" y="13"/>
                </a:cubicBezTo>
                <a:cubicBezTo>
                  <a:pt x="947" y="24"/>
                  <a:pt x="996" y="51"/>
                  <a:pt x="1030" y="73"/>
                </a:cubicBezTo>
                <a:cubicBezTo>
                  <a:pt x="1064" y="95"/>
                  <a:pt x="1084" y="122"/>
                  <a:pt x="1090" y="142"/>
                </a:cubicBezTo>
                <a:cubicBezTo>
                  <a:pt x="1096" y="162"/>
                  <a:pt x="1214" y="182"/>
                  <a:pt x="1064" y="193"/>
                </a:cubicBezTo>
                <a:cubicBezTo>
                  <a:pt x="914" y="204"/>
                  <a:pt x="306" y="203"/>
                  <a:pt x="153" y="193"/>
                </a:cubicBezTo>
                <a:close/>
              </a:path>
            </a:pathLst>
          </a:custGeom>
          <a:solidFill>
            <a:srgbClr val="66FFFF"/>
          </a:solidFill>
          <a:ln w="28575" cmpd="sng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 flipH="1" flipV="1">
            <a:off x="4635500" y="5535613"/>
            <a:ext cx="15875" cy="682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 flipV="1">
            <a:off x="4819650" y="5549900"/>
            <a:ext cx="12700" cy="650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 flipH="1" flipV="1">
            <a:off x="4724400" y="5556250"/>
            <a:ext cx="28575" cy="555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 flipV="1">
            <a:off x="4756150" y="5573713"/>
            <a:ext cx="15875" cy="523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 flipV="1">
            <a:off x="4740275" y="5530850"/>
            <a:ext cx="19050" cy="539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 flipH="1" flipV="1">
            <a:off x="4752975" y="5535613"/>
            <a:ext cx="3175" cy="333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 flipV="1">
            <a:off x="4832350" y="5532438"/>
            <a:ext cx="6350" cy="301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H="1" flipV="1">
            <a:off x="4806950" y="5551488"/>
            <a:ext cx="9525" cy="63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 flipV="1">
            <a:off x="4803775" y="5526088"/>
            <a:ext cx="6350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 flipH="1" flipV="1">
            <a:off x="4787900" y="5535613"/>
            <a:ext cx="9525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V="1">
            <a:off x="4778375" y="5522913"/>
            <a:ext cx="6350" cy="428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H="1" flipV="1">
            <a:off x="4759325" y="5529263"/>
            <a:ext cx="6350" cy="396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 flipH="1" flipV="1">
            <a:off x="4768850" y="5546725"/>
            <a:ext cx="0" cy="508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 flipH="1" flipV="1">
            <a:off x="4673600" y="5530850"/>
            <a:ext cx="22225" cy="603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 flipH="1" flipV="1">
            <a:off x="4784725" y="5524500"/>
            <a:ext cx="28575" cy="714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 flipV="1">
            <a:off x="3206750" y="5553075"/>
            <a:ext cx="31750" cy="587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 flipH="1" flipV="1">
            <a:off x="3305175" y="5578475"/>
            <a:ext cx="25400" cy="492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 flipV="1">
            <a:off x="3311525" y="5568950"/>
            <a:ext cx="25400" cy="460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 flipV="1">
            <a:off x="3254375" y="5530850"/>
            <a:ext cx="12700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 flipV="1">
            <a:off x="3244850" y="5553075"/>
            <a:ext cx="25400" cy="587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 flipH="1" flipV="1">
            <a:off x="3267075" y="5573713"/>
            <a:ext cx="15875" cy="492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 flipV="1">
            <a:off x="3260725" y="5562600"/>
            <a:ext cx="3175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 flipH="1" flipV="1">
            <a:off x="3254375" y="5541963"/>
            <a:ext cx="0" cy="587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 flipV="1">
            <a:off x="3292475" y="5529263"/>
            <a:ext cx="38100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 flipH="1" flipV="1">
            <a:off x="3175000" y="5564188"/>
            <a:ext cx="1270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 flipV="1">
            <a:off x="3279775" y="5516563"/>
            <a:ext cx="9525" cy="492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7" name="Line 59"/>
          <p:cNvSpPr>
            <a:spLocks noChangeShapeType="1"/>
          </p:cNvSpPr>
          <p:nvPr/>
        </p:nvSpPr>
        <p:spPr bwMode="auto">
          <a:xfrm flipH="1" flipV="1">
            <a:off x="3225800" y="5529263"/>
            <a:ext cx="15875" cy="301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 flipV="1">
            <a:off x="3225800" y="5526088"/>
            <a:ext cx="15875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 flipH="1" flipV="1">
            <a:off x="3279775" y="5516563"/>
            <a:ext cx="19050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 flipV="1">
            <a:off x="4610100" y="5546725"/>
            <a:ext cx="12700" cy="682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 flipH="1" flipV="1">
            <a:off x="4619625" y="5546725"/>
            <a:ext cx="34925" cy="571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 flipV="1">
            <a:off x="4721225" y="5553075"/>
            <a:ext cx="3175" cy="682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3" name="Line 65"/>
          <p:cNvSpPr>
            <a:spLocks noChangeShapeType="1"/>
          </p:cNvSpPr>
          <p:nvPr/>
        </p:nvSpPr>
        <p:spPr bwMode="auto">
          <a:xfrm flipV="1">
            <a:off x="4613275" y="5519738"/>
            <a:ext cx="15875" cy="619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 flipV="1">
            <a:off x="4584700" y="5448300"/>
            <a:ext cx="15875" cy="841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5" name="Line 67"/>
          <p:cNvSpPr>
            <a:spLocks noChangeShapeType="1"/>
          </p:cNvSpPr>
          <p:nvPr/>
        </p:nvSpPr>
        <p:spPr bwMode="auto">
          <a:xfrm flipV="1">
            <a:off x="4791075" y="5567363"/>
            <a:ext cx="9525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6" name="Line 68"/>
          <p:cNvSpPr>
            <a:spLocks noChangeShapeType="1"/>
          </p:cNvSpPr>
          <p:nvPr/>
        </p:nvSpPr>
        <p:spPr bwMode="auto">
          <a:xfrm flipH="1" flipV="1">
            <a:off x="4772025" y="5562600"/>
            <a:ext cx="28575" cy="365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7" name="Line 69"/>
          <p:cNvSpPr>
            <a:spLocks noChangeShapeType="1"/>
          </p:cNvSpPr>
          <p:nvPr/>
        </p:nvSpPr>
        <p:spPr bwMode="auto">
          <a:xfrm flipH="1" flipV="1">
            <a:off x="4645025" y="5565775"/>
            <a:ext cx="31750" cy="650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8" name="Line 70"/>
          <p:cNvSpPr>
            <a:spLocks noChangeShapeType="1"/>
          </p:cNvSpPr>
          <p:nvPr/>
        </p:nvSpPr>
        <p:spPr bwMode="auto">
          <a:xfrm flipH="1" flipV="1">
            <a:off x="3200400" y="5557838"/>
            <a:ext cx="25400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9" name="Line 71"/>
          <p:cNvSpPr>
            <a:spLocks noChangeShapeType="1"/>
          </p:cNvSpPr>
          <p:nvPr/>
        </p:nvSpPr>
        <p:spPr bwMode="auto">
          <a:xfrm flipH="1" flipV="1">
            <a:off x="3314700" y="5580063"/>
            <a:ext cx="38100" cy="25400"/>
          </a:xfrm>
          <a:prstGeom prst="line">
            <a:avLst/>
          </a:prstGeom>
          <a:noFill/>
          <a:ln w="952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840" name="Group 72"/>
          <p:cNvGrpSpPr>
            <a:grpSpLocks/>
          </p:cNvGrpSpPr>
          <p:nvPr/>
        </p:nvGrpSpPr>
        <p:grpSpPr bwMode="auto">
          <a:xfrm flipH="1">
            <a:off x="3321050" y="5526088"/>
            <a:ext cx="34925" cy="77787"/>
            <a:chOff x="3029" y="3417"/>
            <a:chExt cx="22" cy="50"/>
          </a:xfrm>
        </p:grpSpPr>
        <p:sp>
          <p:nvSpPr>
            <p:cNvPr id="32841" name="Line 73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2" name="Line 74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3" name="Line 75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4" name="Line 76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845" name="Line 77"/>
          <p:cNvSpPr>
            <a:spLocks noChangeShapeType="1"/>
          </p:cNvSpPr>
          <p:nvPr/>
        </p:nvSpPr>
        <p:spPr bwMode="auto">
          <a:xfrm flipV="1">
            <a:off x="3346450" y="5573713"/>
            <a:ext cx="22225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46" name="Line 78"/>
          <p:cNvSpPr>
            <a:spLocks noChangeShapeType="1"/>
          </p:cNvSpPr>
          <p:nvPr/>
        </p:nvSpPr>
        <p:spPr bwMode="auto">
          <a:xfrm flipV="1">
            <a:off x="3295650" y="5568950"/>
            <a:ext cx="25400" cy="523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47" name="Line 79"/>
          <p:cNvSpPr>
            <a:spLocks noChangeShapeType="1"/>
          </p:cNvSpPr>
          <p:nvPr/>
        </p:nvSpPr>
        <p:spPr bwMode="auto">
          <a:xfrm flipV="1">
            <a:off x="4768850" y="5507038"/>
            <a:ext cx="3175" cy="396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48" name="Line 80"/>
          <p:cNvSpPr>
            <a:spLocks noChangeShapeType="1"/>
          </p:cNvSpPr>
          <p:nvPr/>
        </p:nvSpPr>
        <p:spPr bwMode="auto">
          <a:xfrm flipH="1" flipV="1">
            <a:off x="4752975" y="5508625"/>
            <a:ext cx="12700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49" name="Line 81"/>
          <p:cNvSpPr>
            <a:spLocks noChangeShapeType="1"/>
          </p:cNvSpPr>
          <p:nvPr/>
        </p:nvSpPr>
        <p:spPr bwMode="auto">
          <a:xfrm flipH="1" flipV="1">
            <a:off x="4752975" y="5494338"/>
            <a:ext cx="0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 flipV="1">
            <a:off x="4733925" y="5472113"/>
            <a:ext cx="6350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51" name="Line 83"/>
          <p:cNvSpPr>
            <a:spLocks noChangeShapeType="1"/>
          </p:cNvSpPr>
          <p:nvPr/>
        </p:nvSpPr>
        <p:spPr bwMode="auto">
          <a:xfrm flipV="1">
            <a:off x="4743450" y="5478463"/>
            <a:ext cx="12700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52" name="Line 84"/>
          <p:cNvSpPr>
            <a:spLocks noChangeShapeType="1"/>
          </p:cNvSpPr>
          <p:nvPr/>
        </p:nvSpPr>
        <p:spPr bwMode="auto">
          <a:xfrm flipV="1">
            <a:off x="4718050" y="5472113"/>
            <a:ext cx="9525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53" name="Line 85"/>
          <p:cNvSpPr>
            <a:spLocks noChangeShapeType="1"/>
          </p:cNvSpPr>
          <p:nvPr/>
        </p:nvSpPr>
        <p:spPr bwMode="auto">
          <a:xfrm flipV="1">
            <a:off x="4787900" y="5516563"/>
            <a:ext cx="3175" cy="206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54" name="Line 86"/>
          <p:cNvSpPr>
            <a:spLocks noChangeShapeType="1"/>
          </p:cNvSpPr>
          <p:nvPr/>
        </p:nvSpPr>
        <p:spPr bwMode="auto">
          <a:xfrm flipH="1" flipV="1">
            <a:off x="3276600" y="5487988"/>
            <a:ext cx="28575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55" name="Line 87"/>
          <p:cNvSpPr>
            <a:spLocks noChangeShapeType="1"/>
          </p:cNvSpPr>
          <p:nvPr/>
        </p:nvSpPr>
        <p:spPr bwMode="auto">
          <a:xfrm flipH="1" flipV="1">
            <a:off x="3257550" y="5491163"/>
            <a:ext cx="9525" cy="523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56" name="Line 88"/>
          <p:cNvSpPr>
            <a:spLocks noChangeShapeType="1"/>
          </p:cNvSpPr>
          <p:nvPr/>
        </p:nvSpPr>
        <p:spPr bwMode="auto">
          <a:xfrm flipH="1" flipV="1">
            <a:off x="3292475" y="5465763"/>
            <a:ext cx="22225" cy="428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57" name="Line 89"/>
          <p:cNvSpPr>
            <a:spLocks noChangeShapeType="1"/>
          </p:cNvSpPr>
          <p:nvPr/>
        </p:nvSpPr>
        <p:spPr bwMode="auto">
          <a:xfrm flipH="1" flipV="1">
            <a:off x="3263900" y="5465763"/>
            <a:ext cx="9525" cy="428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858" name="Group 90"/>
          <p:cNvGrpSpPr>
            <a:grpSpLocks/>
          </p:cNvGrpSpPr>
          <p:nvPr/>
        </p:nvGrpSpPr>
        <p:grpSpPr bwMode="auto">
          <a:xfrm flipH="1">
            <a:off x="4511675" y="5446713"/>
            <a:ext cx="34925" cy="77787"/>
            <a:chOff x="3029" y="3417"/>
            <a:chExt cx="22" cy="50"/>
          </a:xfrm>
        </p:grpSpPr>
        <p:sp>
          <p:nvSpPr>
            <p:cNvPr id="32859" name="Line 91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0" name="Line 92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1" name="Line 93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2" name="Line 94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863" name="Group 95"/>
          <p:cNvGrpSpPr>
            <a:grpSpLocks/>
          </p:cNvGrpSpPr>
          <p:nvPr/>
        </p:nvGrpSpPr>
        <p:grpSpPr bwMode="auto">
          <a:xfrm flipH="1">
            <a:off x="3330575" y="5468938"/>
            <a:ext cx="34925" cy="77787"/>
            <a:chOff x="3029" y="3417"/>
            <a:chExt cx="22" cy="50"/>
          </a:xfrm>
        </p:grpSpPr>
        <p:sp>
          <p:nvSpPr>
            <p:cNvPr id="32864" name="Line 96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5" name="Line 97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6" name="Line 98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7" name="Line 99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868" name="Line 100"/>
          <p:cNvSpPr>
            <a:spLocks noChangeShapeType="1"/>
          </p:cNvSpPr>
          <p:nvPr/>
        </p:nvSpPr>
        <p:spPr bwMode="auto">
          <a:xfrm flipH="1" flipV="1">
            <a:off x="4727575" y="5530850"/>
            <a:ext cx="12700" cy="825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69" name="Line 101"/>
          <p:cNvSpPr>
            <a:spLocks noChangeShapeType="1"/>
          </p:cNvSpPr>
          <p:nvPr/>
        </p:nvSpPr>
        <p:spPr bwMode="auto">
          <a:xfrm flipV="1">
            <a:off x="4718050" y="5538788"/>
            <a:ext cx="19050" cy="508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0" name="Line 102"/>
          <p:cNvSpPr>
            <a:spLocks noChangeShapeType="1"/>
          </p:cNvSpPr>
          <p:nvPr/>
        </p:nvSpPr>
        <p:spPr bwMode="auto">
          <a:xfrm flipH="1" flipV="1">
            <a:off x="4610100" y="5480050"/>
            <a:ext cx="0" cy="682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1" name="Line 103"/>
          <p:cNvSpPr>
            <a:spLocks noChangeShapeType="1"/>
          </p:cNvSpPr>
          <p:nvPr/>
        </p:nvSpPr>
        <p:spPr bwMode="auto">
          <a:xfrm flipV="1">
            <a:off x="4740275" y="5516563"/>
            <a:ext cx="3175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2" name="Line 104"/>
          <p:cNvSpPr>
            <a:spLocks noChangeShapeType="1"/>
          </p:cNvSpPr>
          <p:nvPr/>
        </p:nvSpPr>
        <p:spPr bwMode="auto">
          <a:xfrm flipV="1">
            <a:off x="4711700" y="5497513"/>
            <a:ext cx="12700" cy="1174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3" name="Line 105"/>
          <p:cNvSpPr>
            <a:spLocks noChangeShapeType="1"/>
          </p:cNvSpPr>
          <p:nvPr/>
        </p:nvSpPr>
        <p:spPr bwMode="auto">
          <a:xfrm flipH="1" flipV="1">
            <a:off x="4695825" y="5527675"/>
            <a:ext cx="9525" cy="730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4" name="Line 106"/>
          <p:cNvSpPr>
            <a:spLocks noChangeShapeType="1"/>
          </p:cNvSpPr>
          <p:nvPr/>
        </p:nvSpPr>
        <p:spPr bwMode="auto">
          <a:xfrm flipV="1">
            <a:off x="4695825" y="5445125"/>
            <a:ext cx="31750" cy="809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5" name="Line 107"/>
          <p:cNvSpPr>
            <a:spLocks noChangeShapeType="1"/>
          </p:cNvSpPr>
          <p:nvPr/>
        </p:nvSpPr>
        <p:spPr bwMode="auto">
          <a:xfrm flipH="1" flipV="1">
            <a:off x="4667250" y="5511800"/>
            <a:ext cx="15875" cy="539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6" name="Line 108"/>
          <p:cNvSpPr>
            <a:spLocks noChangeShapeType="1"/>
          </p:cNvSpPr>
          <p:nvPr/>
        </p:nvSpPr>
        <p:spPr bwMode="auto">
          <a:xfrm flipV="1">
            <a:off x="4667250" y="5511800"/>
            <a:ext cx="9525" cy="603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7" name="Line 109"/>
          <p:cNvSpPr>
            <a:spLocks noChangeShapeType="1"/>
          </p:cNvSpPr>
          <p:nvPr/>
        </p:nvSpPr>
        <p:spPr bwMode="auto">
          <a:xfrm flipH="1" flipV="1">
            <a:off x="4657725" y="5543550"/>
            <a:ext cx="9525" cy="825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8" name="Line 110"/>
          <p:cNvSpPr>
            <a:spLocks noChangeShapeType="1"/>
          </p:cNvSpPr>
          <p:nvPr/>
        </p:nvSpPr>
        <p:spPr bwMode="auto">
          <a:xfrm flipH="1" flipV="1">
            <a:off x="4629150" y="5487988"/>
            <a:ext cx="0" cy="650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9" name="Line 111"/>
          <p:cNvSpPr>
            <a:spLocks noChangeShapeType="1"/>
          </p:cNvSpPr>
          <p:nvPr/>
        </p:nvSpPr>
        <p:spPr bwMode="auto">
          <a:xfrm flipV="1">
            <a:off x="4657725" y="5500688"/>
            <a:ext cx="3175" cy="714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0" name="Line 112"/>
          <p:cNvSpPr>
            <a:spLocks noChangeShapeType="1"/>
          </p:cNvSpPr>
          <p:nvPr/>
        </p:nvSpPr>
        <p:spPr bwMode="auto">
          <a:xfrm flipV="1">
            <a:off x="4679950" y="5453063"/>
            <a:ext cx="15875" cy="762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1" name="Line 113"/>
          <p:cNvSpPr>
            <a:spLocks noChangeShapeType="1"/>
          </p:cNvSpPr>
          <p:nvPr/>
        </p:nvSpPr>
        <p:spPr bwMode="auto">
          <a:xfrm flipV="1">
            <a:off x="4603750" y="5454650"/>
            <a:ext cx="15875" cy="984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2" name="Line 114"/>
          <p:cNvSpPr>
            <a:spLocks noChangeShapeType="1"/>
          </p:cNvSpPr>
          <p:nvPr/>
        </p:nvSpPr>
        <p:spPr bwMode="auto">
          <a:xfrm flipH="1" flipV="1">
            <a:off x="4689475" y="5486400"/>
            <a:ext cx="0" cy="523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3" name="Line 115"/>
          <p:cNvSpPr>
            <a:spLocks noChangeShapeType="1"/>
          </p:cNvSpPr>
          <p:nvPr/>
        </p:nvSpPr>
        <p:spPr bwMode="auto">
          <a:xfrm flipV="1">
            <a:off x="4651375" y="5467350"/>
            <a:ext cx="6350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4" name="Line 116"/>
          <p:cNvSpPr>
            <a:spLocks noChangeShapeType="1"/>
          </p:cNvSpPr>
          <p:nvPr/>
        </p:nvSpPr>
        <p:spPr bwMode="auto">
          <a:xfrm flipH="1" flipV="1">
            <a:off x="4660900" y="5456238"/>
            <a:ext cx="12700" cy="555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5" name="Line 117"/>
          <p:cNvSpPr>
            <a:spLocks noChangeShapeType="1"/>
          </p:cNvSpPr>
          <p:nvPr/>
        </p:nvSpPr>
        <p:spPr bwMode="auto">
          <a:xfrm flipV="1">
            <a:off x="4629150" y="5416550"/>
            <a:ext cx="19050" cy="746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6" name="Line 118"/>
          <p:cNvSpPr>
            <a:spLocks noChangeShapeType="1"/>
          </p:cNvSpPr>
          <p:nvPr/>
        </p:nvSpPr>
        <p:spPr bwMode="auto">
          <a:xfrm flipH="1" flipV="1">
            <a:off x="4565650" y="5438775"/>
            <a:ext cx="19050" cy="889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7" name="Line 119"/>
          <p:cNvSpPr>
            <a:spLocks noChangeShapeType="1"/>
          </p:cNvSpPr>
          <p:nvPr/>
        </p:nvSpPr>
        <p:spPr bwMode="auto">
          <a:xfrm flipV="1">
            <a:off x="4565650" y="5467350"/>
            <a:ext cx="19050" cy="920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8" name="Line 120"/>
          <p:cNvSpPr>
            <a:spLocks noChangeShapeType="1"/>
          </p:cNvSpPr>
          <p:nvPr/>
        </p:nvSpPr>
        <p:spPr bwMode="auto">
          <a:xfrm flipH="1" flipV="1">
            <a:off x="4552950" y="5414963"/>
            <a:ext cx="0" cy="1031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9" name="Line 121"/>
          <p:cNvSpPr>
            <a:spLocks noChangeShapeType="1"/>
          </p:cNvSpPr>
          <p:nvPr/>
        </p:nvSpPr>
        <p:spPr bwMode="auto">
          <a:xfrm flipV="1">
            <a:off x="4521200" y="5403850"/>
            <a:ext cx="19050" cy="841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90" name="Line 122"/>
          <p:cNvSpPr>
            <a:spLocks noChangeShapeType="1"/>
          </p:cNvSpPr>
          <p:nvPr/>
        </p:nvSpPr>
        <p:spPr bwMode="auto">
          <a:xfrm flipH="1" flipV="1">
            <a:off x="4543425" y="5462588"/>
            <a:ext cx="6350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91" name="Line 123"/>
          <p:cNvSpPr>
            <a:spLocks noChangeShapeType="1"/>
          </p:cNvSpPr>
          <p:nvPr/>
        </p:nvSpPr>
        <p:spPr bwMode="auto">
          <a:xfrm flipV="1">
            <a:off x="4527550" y="5467350"/>
            <a:ext cx="47625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92" name="Line 124"/>
          <p:cNvSpPr>
            <a:spLocks noChangeShapeType="1"/>
          </p:cNvSpPr>
          <p:nvPr/>
        </p:nvSpPr>
        <p:spPr bwMode="auto">
          <a:xfrm flipV="1">
            <a:off x="4508500" y="5473700"/>
            <a:ext cx="25400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93" name="Line 125"/>
          <p:cNvSpPr>
            <a:spLocks noChangeShapeType="1"/>
          </p:cNvSpPr>
          <p:nvPr/>
        </p:nvSpPr>
        <p:spPr bwMode="auto">
          <a:xfrm flipH="1" flipV="1">
            <a:off x="4505325" y="5384800"/>
            <a:ext cx="0" cy="1016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94" name="Line 126"/>
          <p:cNvSpPr>
            <a:spLocks noChangeShapeType="1"/>
          </p:cNvSpPr>
          <p:nvPr/>
        </p:nvSpPr>
        <p:spPr bwMode="auto">
          <a:xfrm flipV="1">
            <a:off x="4546600" y="5530850"/>
            <a:ext cx="12700" cy="698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95" name="Line 127"/>
          <p:cNvSpPr>
            <a:spLocks noChangeShapeType="1"/>
          </p:cNvSpPr>
          <p:nvPr/>
        </p:nvSpPr>
        <p:spPr bwMode="auto">
          <a:xfrm flipH="1" flipV="1">
            <a:off x="4524375" y="5521325"/>
            <a:ext cx="0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96" name="Line 128"/>
          <p:cNvSpPr>
            <a:spLocks noChangeShapeType="1"/>
          </p:cNvSpPr>
          <p:nvPr/>
        </p:nvSpPr>
        <p:spPr bwMode="auto">
          <a:xfrm flipV="1">
            <a:off x="4483100" y="5329238"/>
            <a:ext cx="3175" cy="555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97" name="Line 129"/>
          <p:cNvSpPr>
            <a:spLocks noChangeShapeType="1"/>
          </p:cNvSpPr>
          <p:nvPr/>
        </p:nvSpPr>
        <p:spPr bwMode="auto">
          <a:xfrm flipV="1">
            <a:off x="4495800" y="5364163"/>
            <a:ext cx="12700" cy="619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98" name="Line 130"/>
          <p:cNvSpPr>
            <a:spLocks noChangeShapeType="1"/>
          </p:cNvSpPr>
          <p:nvPr/>
        </p:nvSpPr>
        <p:spPr bwMode="auto">
          <a:xfrm flipH="1" flipV="1">
            <a:off x="4521200" y="5353050"/>
            <a:ext cx="0" cy="968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99" name="Line 131"/>
          <p:cNvSpPr>
            <a:spLocks noChangeShapeType="1"/>
          </p:cNvSpPr>
          <p:nvPr/>
        </p:nvSpPr>
        <p:spPr bwMode="auto">
          <a:xfrm flipV="1">
            <a:off x="4495800" y="5473700"/>
            <a:ext cx="6350" cy="571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00" name="Line 132"/>
          <p:cNvSpPr>
            <a:spLocks noChangeShapeType="1"/>
          </p:cNvSpPr>
          <p:nvPr/>
        </p:nvSpPr>
        <p:spPr bwMode="auto">
          <a:xfrm flipV="1">
            <a:off x="4467225" y="5359400"/>
            <a:ext cx="15875" cy="904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01" name="Line 133"/>
          <p:cNvSpPr>
            <a:spLocks noChangeShapeType="1"/>
          </p:cNvSpPr>
          <p:nvPr/>
        </p:nvSpPr>
        <p:spPr bwMode="auto">
          <a:xfrm flipH="1" flipV="1">
            <a:off x="4473575" y="5383213"/>
            <a:ext cx="22225" cy="904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02" name="Line 134"/>
          <p:cNvSpPr>
            <a:spLocks noChangeShapeType="1"/>
          </p:cNvSpPr>
          <p:nvPr/>
        </p:nvSpPr>
        <p:spPr bwMode="auto">
          <a:xfrm flipV="1">
            <a:off x="4454525" y="5322888"/>
            <a:ext cx="1905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03" name="Line 135"/>
          <p:cNvSpPr>
            <a:spLocks noChangeShapeType="1"/>
          </p:cNvSpPr>
          <p:nvPr/>
        </p:nvSpPr>
        <p:spPr bwMode="auto">
          <a:xfrm flipV="1">
            <a:off x="4451350" y="5318125"/>
            <a:ext cx="38100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04" name="Line 136"/>
          <p:cNvSpPr>
            <a:spLocks noChangeShapeType="1"/>
          </p:cNvSpPr>
          <p:nvPr/>
        </p:nvSpPr>
        <p:spPr bwMode="auto">
          <a:xfrm flipV="1">
            <a:off x="4492625" y="5341938"/>
            <a:ext cx="6350" cy="428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05" name="Line 137"/>
          <p:cNvSpPr>
            <a:spLocks noChangeShapeType="1"/>
          </p:cNvSpPr>
          <p:nvPr/>
        </p:nvSpPr>
        <p:spPr bwMode="auto">
          <a:xfrm flipH="1" flipV="1">
            <a:off x="4540250" y="5364163"/>
            <a:ext cx="6350" cy="746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06" name="Line 138"/>
          <p:cNvSpPr>
            <a:spLocks noChangeShapeType="1"/>
          </p:cNvSpPr>
          <p:nvPr/>
        </p:nvSpPr>
        <p:spPr bwMode="auto">
          <a:xfrm flipH="1" flipV="1">
            <a:off x="4422775" y="5294313"/>
            <a:ext cx="25400" cy="1317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07" name="Line 139"/>
          <p:cNvSpPr>
            <a:spLocks noChangeShapeType="1"/>
          </p:cNvSpPr>
          <p:nvPr/>
        </p:nvSpPr>
        <p:spPr bwMode="auto">
          <a:xfrm flipV="1">
            <a:off x="4416425" y="5322888"/>
            <a:ext cx="28575" cy="603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08" name="Line 140"/>
          <p:cNvSpPr>
            <a:spLocks noChangeShapeType="1"/>
          </p:cNvSpPr>
          <p:nvPr/>
        </p:nvSpPr>
        <p:spPr bwMode="auto">
          <a:xfrm flipH="1" flipV="1">
            <a:off x="4445000" y="5318125"/>
            <a:ext cx="12700" cy="523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09" name="Line 141"/>
          <p:cNvSpPr>
            <a:spLocks noChangeShapeType="1"/>
          </p:cNvSpPr>
          <p:nvPr/>
        </p:nvSpPr>
        <p:spPr bwMode="auto">
          <a:xfrm flipV="1">
            <a:off x="4422775" y="5294313"/>
            <a:ext cx="34925" cy="1270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10" name="Line 142"/>
          <p:cNvSpPr>
            <a:spLocks noChangeShapeType="1"/>
          </p:cNvSpPr>
          <p:nvPr/>
        </p:nvSpPr>
        <p:spPr bwMode="auto">
          <a:xfrm flipH="1" flipV="1">
            <a:off x="4384675" y="5294313"/>
            <a:ext cx="15875" cy="492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11" name="Line 143"/>
          <p:cNvSpPr>
            <a:spLocks noChangeShapeType="1"/>
          </p:cNvSpPr>
          <p:nvPr/>
        </p:nvSpPr>
        <p:spPr bwMode="auto">
          <a:xfrm flipV="1">
            <a:off x="4403725" y="5311775"/>
            <a:ext cx="9525" cy="825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12" name="Line 144"/>
          <p:cNvSpPr>
            <a:spLocks noChangeShapeType="1"/>
          </p:cNvSpPr>
          <p:nvPr/>
        </p:nvSpPr>
        <p:spPr bwMode="auto">
          <a:xfrm flipV="1">
            <a:off x="4403725" y="5257800"/>
            <a:ext cx="9525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13" name="Line 145"/>
          <p:cNvSpPr>
            <a:spLocks noChangeShapeType="1"/>
          </p:cNvSpPr>
          <p:nvPr/>
        </p:nvSpPr>
        <p:spPr bwMode="auto">
          <a:xfrm flipV="1">
            <a:off x="4352925" y="5276850"/>
            <a:ext cx="15875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14" name="Line 146"/>
          <p:cNvSpPr>
            <a:spLocks noChangeShapeType="1"/>
          </p:cNvSpPr>
          <p:nvPr/>
        </p:nvSpPr>
        <p:spPr bwMode="auto">
          <a:xfrm flipH="1" flipV="1">
            <a:off x="4346575" y="5270500"/>
            <a:ext cx="28575" cy="714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15" name="Line 147"/>
          <p:cNvSpPr>
            <a:spLocks noChangeShapeType="1"/>
          </p:cNvSpPr>
          <p:nvPr/>
        </p:nvSpPr>
        <p:spPr bwMode="auto">
          <a:xfrm flipV="1">
            <a:off x="4365625" y="5256213"/>
            <a:ext cx="22225" cy="873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16" name="Line 148"/>
          <p:cNvSpPr>
            <a:spLocks noChangeShapeType="1"/>
          </p:cNvSpPr>
          <p:nvPr/>
        </p:nvSpPr>
        <p:spPr bwMode="auto">
          <a:xfrm flipH="1" flipV="1">
            <a:off x="4330700" y="5257800"/>
            <a:ext cx="0" cy="841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17" name="Line 149"/>
          <p:cNvSpPr>
            <a:spLocks noChangeShapeType="1"/>
          </p:cNvSpPr>
          <p:nvPr/>
        </p:nvSpPr>
        <p:spPr bwMode="auto">
          <a:xfrm flipH="1" flipV="1">
            <a:off x="4333875" y="5256213"/>
            <a:ext cx="15875" cy="1079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18" name="Line 150"/>
          <p:cNvSpPr>
            <a:spLocks noChangeShapeType="1"/>
          </p:cNvSpPr>
          <p:nvPr/>
        </p:nvSpPr>
        <p:spPr bwMode="auto">
          <a:xfrm flipV="1">
            <a:off x="4305300" y="5243513"/>
            <a:ext cx="50800" cy="920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19" name="Line 151"/>
          <p:cNvSpPr>
            <a:spLocks noChangeShapeType="1"/>
          </p:cNvSpPr>
          <p:nvPr/>
        </p:nvSpPr>
        <p:spPr bwMode="auto">
          <a:xfrm flipH="1" flipV="1">
            <a:off x="4311650" y="5229225"/>
            <a:ext cx="9525" cy="1238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20" name="Line 152"/>
          <p:cNvSpPr>
            <a:spLocks noChangeShapeType="1"/>
          </p:cNvSpPr>
          <p:nvPr/>
        </p:nvSpPr>
        <p:spPr bwMode="auto">
          <a:xfrm flipH="1" flipV="1">
            <a:off x="4295775" y="5226050"/>
            <a:ext cx="3175" cy="1333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21" name="Line 153"/>
          <p:cNvSpPr>
            <a:spLocks noChangeShapeType="1"/>
          </p:cNvSpPr>
          <p:nvPr/>
        </p:nvSpPr>
        <p:spPr bwMode="auto">
          <a:xfrm flipH="1" flipV="1">
            <a:off x="4365625" y="5243513"/>
            <a:ext cx="25400" cy="1000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22" name="Line 154"/>
          <p:cNvSpPr>
            <a:spLocks noChangeShapeType="1"/>
          </p:cNvSpPr>
          <p:nvPr/>
        </p:nvSpPr>
        <p:spPr bwMode="auto">
          <a:xfrm flipV="1">
            <a:off x="4324350" y="5226050"/>
            <a:ext cx="9525" cy="301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23" name="Line 155"/>
          <p:cNvSpPr>
            <a:spLocks noChangeShapeType="1"/>
          </p:cNvSpPr>
          <p:nvPr/>
        </p:nvSpPr>
        <p:spPr bwMode="auto">
          <a:xfrm flipV="1">
            <a:off x="4279900" y="5237163"/>
            <a:ext cx="19050" cy="1063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24" name="Line 156"/>
          <p:cNvSpPr>
            <a:spLocks noChangeShapeType="1"/>
          </p:cNvSpPr>
          <p:nvPr/>
        </p:nvSpPr>
        <p:spPr bwMode="auto">
          <a:xfrm flipH="1" flipV="1">
            <a:off x="4254500" y="5243513"/>
            <a:ext cx="25400" cy="682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25" name="Line 157"/>
          <p:cNvSpPr>
            <a:spLocks noChangeShapeType="1"/>
          </p:cNvSpPr>
          <p:nvPr/>
        </p:nvSpPr>
        <p:spPr bwMode="auto">
          <a:xfrm flipV="1">
            <a:off x="4260850" y="5256213"/>
            <a:ext cx="12700" cy="1031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26" name="Line 158"/>
          <p:cNvSpPr>
            <a:spLocks noChangeShapeType="1"/>
          </p:cNvSpPr>
          <p:nvPr/>
        </p:nvSpPr>
        <p:spPr bwMode="auto">
          <a:xfrm flipV="1">
            <a:off x="4384675" y="5256213"/>
            <a:ext cx="12700" cy="1174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27" name="Line 159"/>
          <p:cNvSpPr>
            <a:spLocks noChangeShapeType="1"/>
          </p:cNvSpPr>
          <p:nvPr/>
        </p:nvSpPr>
        <p:spPr bwMode="auto">
          <a:xfrm flipV="1">
            <a:off x="4238625" y="5214938"/>
            <a:ext cx="25400" cy="1143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28" name="Line 160"/>
          <p:cNvSpPr>
            <a:spLocks noChangeShapeType="1"/>
          </p:cNvSpPr>
          <p:nvPr/>
        </p:nvSpPr>
        <p:spPr bwMode="auto">
          <a:xfrm flipH="1" flipV="1">
            <a:off x="4235450" y="5229225"/>
            <a:ext cx="28575" cy="1063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29" name="Line 161"/>
          <p:cNvSpPr>
            <a:spLocks noChangeShapeType="1"/>
          </p:cNvSpPr>
          <p:nvPr/>
        </p:nvSpPr>
        <p:spPr bwMode="auto">
          <a:xfrm flipV="1">
            <a:off x="4210050" y="5226050"/>
            <a:ext cx="6350" cy="1158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30" name="Line 162"/>
          <p:cNvSpPr>
            <a:spLocks noChangeShapeType="1"/>
          </p:cNvSpPr>
          <p:nvPr/>
        </p:nvSpPr>
        <p:spPr bwMode="auto">
          <a:xfrm flipH="1" flipV="1">
            <a:off x="4203700" y="5214938"/>
            <a:ext cx="31750" cy="1206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31" name="Line 163"/>
          <p:cNvSpPr>
            <a:spLocks noChangeShapeType="1"/>
          </p:cNvSpPr>
          <p:nvPr/>
        </p:nvSpPr>
        <p:spPr bwMode="auto">
          <a:xfrm flipV="1">
            <a:off x="4216400" y="5246688"/>
            <a:ext cx="22225" cy="650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32" name="Line 164"/>
          <p:cNvSpPr>
            <a:spLocks noChangeShapeType="1"/>
          </p:cNvSpPr>
          <p:nvPr/>
        </p:nvSpPr>
        <p:spPr bwMode="auto">
          <a:xfrm flipV="1">
            <a:off x="4187825" y="5229225"/>
            <a:ext cx="38100" cy="1063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33" name="Line 165"/>
          <p:cNvSpPr>
            <a:spLocks noChangeShapeType="1"/>
          </p:cNvSpPr>
          <p:nvPr/>
        </p:nvSpPr>
        <p:spPr bwMode="auto">
          <a:xfrm flipH="1" flipV="1">
            <a:off x="4187825" y="5184775"/>
            <a:ext cx="12700" cy="1444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34" name="Line 166"/>
          <p:cNvSpPr>
            <a:spLocks noChangeShapeType="1"/>
          </p:cNvSpPr>
          <p:nvPr/>
        </p:nvSpPr>
        <p:spPr bwMode="auto">
          <a:xfrm flipV="1">
            <a:off x="4181475" y="5246688"/>
            <a:ext cx="12700" cy="889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35" name="Line 167"/>
          <p:cNvSpPr>
            <a:spLocks noChangeShapeType="1"/>
          </p:cNvSpPr>
          <p:nvPr/>
        </p:nvSpPr>
        <p:spPr bwMode="auto">
          <a:xfrm flipH="1" flipV="1">
            <a:off x="3352800" y="5445125"/>
            <a:ext cx="0" cy="968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36" name="Line 168"/>
          <p:cNvSpPr>
            <a:spLocks noChangeShapeType="1"/>
          </p:cNvSpPr>
          <p:nvPr/>
        </p:nvSpPr>
        <p:spPr bwMode="auto">
          <a:xfrm flipH="1" flipV="1">
            <a:off x="4165600" y="5237163"/>
            <a:ext cx="19050" cy="682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37" name="Line 169"/>
          <p:cNvSpPr>
            <a:spLocks noChangeShapeType="1"/>
          </p:cNvSpPr>
          <p:nvPr/>
        </p:nvSpPr>
        <p:spPr bwMode="auto">
          <a:xfrm flipV="1">
            <a:off x="4162425" y="5216525"/>
            <a:ext cx="22225" cy="1016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38" name="Line 170"/>
          <p:cNvSpPr>
            <a:spLocks noChangeShapeType="1"/>
          </p:cNvSpPr>
          <p:nvPr/>
        </p:nvSpPr>
        <p:spPr bwMode="auto">
          <a:xfrm flipV="1">
            <a:off x="4152900" y="5287963"/>
            <a:ext cx="3175" cy="555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39" name="Line 171"/>
          <p:cNvSpPr>
            <a:spLocks noChangeShapeType="1"/>
          </p:cNvSpPr>
          <p:nvPr/>
        </p:nvSpPr>
        <p:spPr bwMode="auto">
          <a:xfrm flipV="1">
            <a:off x="4152900" y="5184775"/>
            <a:ext cx="12700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40" name="Line 172"/>
          <p:cNvSpPr>
            <a:spLocks noChangeShapeType="1"/>
          </p:cNvSpPr>
          <p:nvPr/>
        </p:nvSpPr>
        <p:spPr bwMode="auto">
          <a:xfrm flipV="1">
            <a:off x="4130675" y="5202238"/>
            <a:ext cx="9525" cy="793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41" name="Line 173"/>
          <p:cNvSpPr>
            <a:spLocks noChangeShapeType="1"/>
          </p:cNvSpPr>
          <p:nvPr/>
        </p:nvSpPr>
        <p:spPr bwMode="auto">
          <a:xfrm flipH="1" flipV="1">
            <a:off x="4108450" y="5214938"/>
            <a:ext cx="28575" cy="1079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42" name="Line 174"/>
          <p:cNvSpPr>
            <a:spLocks noChangeShapeType="1"/>
          </p:cNvSpPr>
          <p:nvPr/>
        </p:nvSpPr>
        <p:spPr bwMode="auto">
          <a:xfrm flipV="1">
            <a:off x="4114800" y="5229225"/>
            <a:ext cx="15875" cy="714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43" name="Line 175"/>
          <p:cNvSpPr>
            <a:spLocks noChangeShapeType="1"/>
          </p:cNvSpPr>
          <p:nvPr/>
        </p:nvSpPr>
        <p:spPr bwMode="auto">
          <a:xfrm flipH="1" flipV="1">
            <a:off x="4127500" y="5208588"/>
            <a:ext cx="19050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44" name="Line 176"/>
          <p:cNvSpPr>
            <a:spLocks noChangeShapeType="1"/>
          </p:cNvSpPr>
          <p:nvPr/>
        </p:nvSpPr>
        <p:spPr bwMode="auto">
          <a:xfrm flipV="1">
            <a:off x="4117975" y="5287963"/>
            <a:ext cx="22225" cy="650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45" name="Line 177"/>
          <p:cNvSpPr>
            <a:spLocks noChangeShapeType="1"/>
          </p:cNvSpPr>
          <p:nvPr/>
        </p:nvSpPr>
        <p:spPr bwMode="auto">
          <a:xfrm flipH="1" flipV="1">
            <a:off x="4079875" y="5229225"/>
            <a:ext cx="19050" cy="650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46" name="Line 178"/>
          <p:cNvSpPr>
            <a:spLocks noChangeShapeType="1"/>
          </p:cNvSpPr>
          <p:nvPr/>
        </p:nvSpPr>
        <p:spPr bwMode="auto">
          <a:xfrm flipH="1" flipV="1">
            <a:off x="4095750" y="5195888"/>
            <a:ext cx="3175" cy="746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47" name="Line 179"/>
          <p:cNvSpPr>
            <a:spLocks noChangeShapeType="1"/>
          </p:cNvSpPr>
          <p:nvPr/>
        </p:nvSpPr>
        <p:spPr bwMode="auto">
          <a:xfrm flipV="1">
            <a:off x="4095750" y="5257800"/>
            <a:ext cx="15875" cy="841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48" name="Line 180"/>
          <p:cNvSpPr>
            <a:spLocks noChangeShapeType="1"/>
          </p:cNvSpPr>
          <p:nvPr/>
        </p:nvSpPr>
        <p:spPr bwMode="auto">
          <a:xfrm flipV="1">
            <a:off x="4057650" y="5243513"/>
            <a:ext cx="3175" cy="793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49" name="Line 181"/>
          <p:cNvSpPr>
            <a:spLocks noChangeShapeType="1"/>
          </p:cNvSpPr>
          <p:nvPr/>
        </p:nvSpPr>
        <p:spPr bwMode="auto">
          <a:xfrm flipH="1" flipV="1">
            <a:off x="4054475" y="5229225"/>
            <a:ext cx="25400" cy="762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50" name="Line 182"/>
          <p:cNvSpPr>
            <a:spLocks noChangeShapeType="1"/>
          </p:cNvSpPr>
          <p:nvPr/>
        </p:nvSpPr>
        <p:spPr bwMode="auto">
          <a:xfrm flipV="1">
            <a:off x="4044950" y="5195888"/>
            <a:ext cx="3175" cy="619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51" name="Line 183"/>
          <p:cNvSpPr>
            <a:spLocks noChangeShapeType="1"/>
          </p:cNvSpPr>
          <p:nvPr/>
        </p:nvSpPr>
        <p:spPr bwMode="auto">
          <a:xfrm flipV="1">
            <a:off x="4067175" y="5214938"/>
            <a:ext cx="15875" cy="904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52" name="Line 184"/>
          <p:cNvSpPr>
            <a:spLocks noChangeShapeType="1"/>
          </p:cNvSpPr>
          <p:nvPr/>
        </p:nvSpPr>
        <p:spPr bwMode="auto">
          <a:xfrm flipH="1" flipV="1">
            <a:off x="4019550" y="5243513"/>
            <a:ext cx="25400" cy="746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53" name="Line 185"/>
          <p:cNvSpPr>
            <a:spLocks noChangeShapeType="1"/>
          </p:cNvSpPr>
          <p:nvPr/>
        </p:nvSpPr>
        <p:spPr bwMode="auto">
          <a:xfrm flipV="1">
            <a:off x="4019550" y="5243513"/>
            <a:ext cx="25400" cy="1000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54" name="Line 186"/>
          <p:cNvSpPr>
            <a:spLocks noChangeShapeType="1"/>
          </p:cNvSpPr>
          <p:nvPr/>
        </p:nvSpPr>
        <p:spPr bwMode="auto">
          <a:xfrm flipV="1">
            <a:off x="4003675" y="5216525"/>
            <a:ext cx="22225" cy="841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55" name="Line 187"/>
          <p:cNvSpPr>
            <a:spLocks noChangeShapeType="1"/>
          </p:cNvSpPr>
          <p:nvPr/>
        </p:nvSpPr>
        <p:spPr bwMode="auto">
          <a:xfrm flipH="1" flipV="1">
            <a:off x="3975100" y="5256213"/>
            <a:ext cx="38100" cy="730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56" name="Line 188"/>
          <p:cNvSpPr>
            <a:spLocks noChangeShapeType="1"/>
          </p:cNvSpPr>
          <p:nvPr/>
        </p:nvSpPr>
        <p:spPr bwMode="auto">
          <a:xfrm flipV="1">
            <a:off x="3975100" y="5237163"/>
            <a:ext cx="25400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57" name="Line 189"/>
          <p:cNvSpPr>
            <a:spLocks noChangeShapeType="1"/>
          </p:cNvSpPr>
          <p:nvPr/>
        </p:nvSpPr>
        <p:spPr bwMode="auto">
          <a:xfrm flipH="1" flipV="1">
            <a:off x="3981450" y="5202238"/>
            <a:ext cx="15875" cy="793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58" name="Line 190"/>
          <p:cNvSpPr>
            <a:spLocks noChangeShapeType="1"/>
          </p:cNvSpPr>
          <p:nvPr/>
        </p:nvSpPr>
        <p:spPr bwMode="auto">
          <a:xfrm flipV="1">
            <a:off x="3965575" y="5257800"/>
            <a:ext cx="12700" cy="952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59" name="Line 191"/>
          <p:cNvSpPr>
            <a:spLocks noChangeShapeType="1"/>
          </p:cNvSpPr>
          <p:nvPr/>
        </p:nvSpPr>
        <p:spPr bwMode="auto">
          <a:xfrm flipH="1" flipV="1">
            <a:off x="3924300" y="5246688"/>
            <a:ext cx="34925" cy="539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0" name="Line 192"/>
          <p:cNvSpPr>
            <a:spLocks noChangeShapeType="1"/>
          </p:cNvSpPr>
          <p:nvPr/>
        </p:nvSpPr>
        <p:spPr bwMode="auto">
          <a:xfrm flipV="1">
            <a:off x="3946525" y="5246688"/>
            <a:ext cx="3175" cy="889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1" name="Line 193"/>
          <p:cNvSpPr>
            <a:spLocks noChangeShapeType="1"/>
          </p:cNvSpPr>
          <p:nvPr/>
        </p:nvSpPr>
        <p:spPr bwMode="auto">
          <a:xfrm flipH="1" flipV="1">
            <a:off x="3324225" y="5500688"/>
            <a:ext cx="19050" cy="523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2" name="Line 194"/>
          <p:cNvSpPr>
            <a:spLocks noChangeShapeType="1"/>
          </p:cNvSpPr>
          <p:nvPr/>
        </p:nvSpPr>
        <p:spPr bwMode="auto">
          <a:xfrm flipV="1">
            <a:off x="3317875" y="5530850"/>
            <a:ext cx="15875" cy="936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3" name="Line 195"/>
          <p:cNvSpPr>
            <a:spLocks noChangeShapeType="1"/>
          </p:cNvSpPr>
          <p:nvPr/>
        </p:nvSpPr>
        <p:spPr bwMode="auto">
          <a:xfrm flipH="1" flipV="1">
            <a:off x="3292475" y="5548313"/>
            <a:ext cx="12700" cy="460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4" name="Line 196"/>
          <p:cNvSpPr>
            <a:spLocks noChangeShapeType="1"/>
          </p:cNvSpPr>
          <p:nvPr/>
        </p:nvSpPr>
        <p:spPr bwMode="auto">
          <a:xfrm flipV="1">
            <a:off x="3917950" y="5229225"/>
            <a:ext cx="15875" cy="936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5" name="Line 197"/>
          <p:cNvSpPr>
            <a:spLocks noChangeShapeType="1"/>
          </p:cNvSpPr>
          <p:nvPr/>
        </p:nvSpPr>
        <p:spPr bwMode="auto">
          <a:xfrm flipV="1">
            <a:off x="3937000" y="5214938"/>
            <a:ext cx="15875" cy="1143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6" name="Line 198"/>
          <p:cNvSpPr>
            <a:spLocks noChangeShapeType="1"/>
          </p:cNvSpPr>
          <p:nvPr/>
        </p:nvSpPr>
        <p:spPr bwMode="auto">
          <a:xfrm flipH="1" flipV="1">
            <a:off x="3956050" y="5226050"/>
            <a:ext cx="44450" cy="1158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7" name="Line 199"/>
          <p:cNvSpPr>
            <a:spLocks noChangeShapeType="1"/>
          </p:cNvSpPr>
          <p:nvPr/>
        </p:nvSpPr>
        <p:spPr bwMode="auto">
          <a:xfrm flipV="1">
            <a:off x="3921125" y="5208588"/>
            <a:ext cx="12700" cy="1349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8" name="Line 200"/>
          <p:cNvSpPr>
            <a:spLocks noChangeShapeType="1"/>
          </p:cNvSpPr>
          <p:nvPr/>
        </p:nvSpPr>
        <p:spPr bwMode="auto">
          <a:xfrm flipH="1" flipV="1">
            <a:off x="3889375" y="5237163"/>
            <a:ext cx="44450" cy="809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9" name="Line 201"/>
          <p:cNvSpPr>
            <a:spLocks noChangeShapeType="1"/>
          </p:cNvSpPr>
          <p:nvPr/>
        </p:nvSpPr>
        <p:spPr bwMode="auto">
          <a:xfrm flipV="1">
            <a:off x="3905250" y="5226050"/>
            <a:ext cx="6350" cy="1095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0" name="Line 202"/>
          <p:cNvSpPr>
            <a:spLocks noChangeShapeType="1"/>
          </p:cNvSpPr>
          <p:nvPr/>
        </p:nvSpPr>
        <p:spPr bwMode="auto">
          <a:xfrm flipV="1">
            <a:off x="3879850" y="5226050"/>
            <a:ext cx="15875" cy="1158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1" name="Line 203"/>
          <p:cNvSpPr>
            <a:spLocks noChangeShapeType="1"/>
          </p:cNvSpPr>
          <p:nvPr/>
        </p:nvSpPr>
        <p:spPr bwMode="auto">
          <a:xfrm flipH="1" flipV="1">
            <a:off x="3838575" y="5257800"/>
            <a:ext cx="38100" cy="714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2" name="Line 204"/>
          <p:cNvSpPr>
            <a:spLocks noChangeShapeType="1"/>
          </p:cNvSpPr>
          <p:nvPr/>
        </p:nvSpPr>
        <p:spPr bwMode="auto">
          <a:xfrm flipV="1">
            <a:off x="3857625" y="5226050"/>
            <a:ext cx="19050" cy="1031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3" name="Line 205"/>
          <p:cNvSpPr>
            <a:spLocks noChangeShapeType="1"/>
          </p:cNvSpPr>
          <p:nvPr/>
        </p:nvSpPr>
        <p:spPr bwMode="auto">
          <a:xfrm flipV="1">
            <a:off x="3829050" y="5237163"/>
            <a:ext cx="28575" cy="1158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4" name="Line 206"/>
          <p:cNvSpPr>
            <a:spLocks noChangeShapeType="1"/>
          </p:cNvSpPr>
          <p:nvPr/>
        </p:nvSpPr>
        <p:spPr bwMode="auto">
          <a:xfrm flipH="1" flipV="1">
            <a:off x="3813175" y="5267325"/>
            <a:ext cx="28575" cy="682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5" name="Line 207"/>
          <p:cNvSpPr>
            <a:spLocks noChangeShapeType="1"/>
          </p:cNvSpPr>
          <p:nvPr/>
        </p:nvSpPr>
        <p:spPr bwMode="auto">
          <a:xfrm flipV="1">
            <a:off x="3813175" y="5256213"/>
            <a:ext cx="12700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6" name="Line 208"/>
          <p:cNvSpPr>
            <a:spLocks noChangeShapeType="1"/>
          </p:cNvSpPr>
          <p:nvPr/>
        </p:nvSpPr>
        <p:spPr bwMode="auto">
          <a:xfrm flipH="1" flipV="1">
            <a:off x="3784600" y="5226050"/>
            <a:ext cx="19050" cy="1095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7" name="Line 209"/>
          <p:cNvSpPr>
            <a:spLocks noChangeShapeType="1"/>
          </p:cNvSpPr>
          <p:nvPr/>
        </p:nvSpPr>
        <p:spPr bwMode="auto">
          <a:xfrm flipV="1">
            <a:off x="3778250" y="5246688"/>
            <a:ext cx="22225" cy="889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8" name="Line 210"/>
          <p:cNvSpPr>
            <a:spLocks noChangeShapeType="1"/>
          </p:cNvSpPr>
          <p:nvPr/>
        </p:nvSpPr>
        <p:spPr bwMode="auto">
          <a:xfrm flipH="1" flipV="1">
            <a:off x="3327400" y="5486400"/>
            <a:ext cx="22225" cy="619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9" name="Line 211"/>
          <p:cNvSpPr>
            <a:spLocks noChangeShapeType="1"/>
          </p:cNvSpPr>
          <p:nvPr/>
        </p:nvSpPr>
        <p:spPr bwMode="auto">
          <a:xfrm flipH="1" flipV="1">
            <a:off x="3340100" y="5480050"/>
            <a:ext cx="3175" cy="920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0" name="Line 212"/>
          <p:cNvSpPr>
            <a:spLocks noChangeShapeType="1"/>
          </p:cNvSpPr>
          <p:nvPr/>
        </p:nvSpPr>
        <p:spPr bwMode="auto">
          <a:xfrm flipV="1">
            <a:off x="3302000" y="5518150"/>
            <a:ext cx="9525" cy="539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1" name="Line 213"/>
          <p:cNvSpPr>
            <a:spLocks noChangeShapeType="1"/>
          </p:cNvSpPr>
          <p:nvPr/>
        </p:nvSpPr>
        <p:spPr bwMode="auto">
          <a:xfrm flipH="1" flipV="1">
            <a:off x="3327400" y="5541963"/>
            <a:ext cx="12700" cy="523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2" name="Line 214"/>
          <p:cNvSpPr>
            <a:spLocks noChangeShapeType="1"/>
          </p:cNvSpPr>
          <p:nvPr/>
        </p:nvSpPr>
        <p:spPr bwMode="auto">
          <a:xfrm flipV="1">
            <a:off x="3790950" y="5287963"/>
            <a:ext cx="1270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3" name="Line 215"/>
          <p:cNvSpPr>
            <a:spLocks noChangeShapeType="1"/>
          </p:cNvSpPr>
          <p:nvPr/>
        </p:nvSpPr>
        <p:spPr bwMode="auto">
          <a:xfrm flipV="1">
            <a:off x="3781425" y="5270500"/>
            <a:ext cx="9525" cy="825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4" name="Line 216"/>
          <p:cNvSpPr>
            <a:spLocks noChangeShapeType="1"/>
          </p:cNvSpPr>
          <p:nvPr/>
        </p:nvSpPr>
        <p:spPr bwMode="auto">
          <a:xfrm flipH="1" flipV="1">
            <a:off x="3759200" y="5281613"/>
            <a:ext cx="28575" cy="1127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5" name="Line 217"/>
          <p:cNvSpPr>
            <a:spLocks noChangeShapeType="1"/>
          </p:cNvSpPr>
          <p:nvPr/>
        </p:nvSpPr>
        <p:spPr bwMode="auto">
          <a:xfrm flipV="1">
            <a:off x="3765550" y="5300663"/>
            <a:ext cx="15875" cy="698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6" name="Line 218"/>
          <p:cNvSpPr>
            <a:spLocks noChangeShapeType="1"/>
          </p:cNvSpPr>
          <p:nvPr/>
        </p:nvSpPr>
        <p:spPr bwMode="auto">
          <a:xfrm flipV="1">
            <a:off x="3768725" y="5359400"/>
            <a:ext cx="22225" cy="619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7" name="Line 219"/>
          <p:cNvSpPr>
            <a:spLocks noChangeShapeType="1"/>
          </p:cNvSpPr>
          <p:nvPr/>
        </p:nvSpPr>
        <p:spPr bwMode="auto">
          <a:xfrm flipH="1" flipV="1">
            <a:off x="3730625" y="5300663"/>
            <a:ext cx="19050" cy="635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8" name="Line 220"/>
          <p:cNvSpPr>
            <a:spLocks noChangeShapeType="1"/>
          </p:cNvSpPr>
          <p:nvPr/>
        </p:nvSpPr>
        <p:spPr bwMode="auto">
          <a:xfrm flipH="1" flipV="1">
            <a:off x="3759200" y="5287963"/>
            <a:ext cx="3175" cy="762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9" name="Line 221"/>
          <p:cNvSpPr>
            <a:spLocks noChangeShapeType="1"/>
          </p:cNvSpPr>
          <p:nvPr/>
        </p:nvSpPr>
        <p:spPr bwMode="auto">
          <a:xfrm flipV="1">
            <a:off x="3746500" y="5329238"/>
            <a:ext cx="15875" cy="825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0" name="Line 222"/>
          <p:cNvSpPr>
            <a:spLocks noChangeShapeType="1"/>
          </p:cNvSpPr>
          <p:nvPr/>
        </p:nvSpPr>
        <p:spPr bwMode="auto">
          <a:xfrm flipV="1">
            <a:off x="3708400" y="5311775"/>
            <a:ext cx="3175" cy="825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1" name="Line 223"/>
          <p:cNvSpPr>
            <a:spLocks noChangeShapeType="1"/>
          </p:cNvSpPr>
          <p:nvPr/>
        </p:nvSpPr>
        <p:spPr bwMode="auto">
          <a:xfrm flipH="1" flipV="1">
            <a:off x="3705225" y="5300663"/>
            <a:ext cx="25400" cy="730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2" name="Line 224"/>
          <p:cNvSpPr>
            <a:spLocks noChangeShapeType="1"/>
          </p:cNvSpPr>
          <p:nvPr/>
        </p:nvSpPr>
        <p:spPr bwMode="auto">
          <a:xfrm flipV="1">
            <a:off x="3695700" y="5267325"/>
            <a:ext cx="3175" cy="619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3" name="Line 225"/>
          <p:cNvSpPr>
            <a:spLocks noChangeShapeType="1"/>
          </p:cNvSpPr>
          <p:nvPr/>
        </p:nvSpPr>
        <p:spPr bwMode="auto">
          <a:xfrm flipV="1">
            <a:off x="3717925" y="5281613"/>
            <a:ext cx="15875" cy="920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4" name="Line 226"/>
          <p:cNvSpPr>
            <a:spLocks noChangeShapeType="1"/>
          </p:cNvSpPr>
          <p:nvPr/>
        </p:nvSpPr>
        <p:spPr bwMode="auto">
          <a:xfrm flipH="1" flipV="1">
            <a:off x="3670300" y="5311775"/>
            <a:ext cx="25400" cy="730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5" name="Line 227"/>
          <p:cNvSpPr>
            <a:spLocks noChangeShapeType="1"/>
          </p:cNvSpPr>
          <p:nvPr/>
        </p:nvSpPr>
        <p:spPr bwMode="auto">
          <a:xfrm flipV="1">
            <a:off x="3670300" y="5311775"/>
            <a:ext cx="25400" cy="1031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6" name="Line 228"/>
          <p:cNvSpPr>
            <a:spLocks noChangeShapeType="1"/>
          </p:cNvSpPr>
          <p:nvPr/>
        </p:nvSpPr>
        <p:spPr bwMode="auto">
          <a:xfrm flipV="1">
            <a:off x="3654425" y="5287963"/>
            <a:ext cx="22225" cy="825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7" name="Line 229"/>
          <p:cNvSpPr>
            <a:spLocks noChangeShapeType="1"/>
          </p:cNvSpPr>
          <p:nvPr/>
        </p:nvSpPr>
        <p:spPr bwMode="auto">
          <a:xfrm flipH="1" flipV="1">
            <a:off x="3625850" y="5322888"/>
            <a:ext cx="38100" cy="746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8" name="Line 230"/>
          <p:cNvSpPr>
            <a:spLocks noChangeShapeType="1"/>
          </p:cNvSpPr>
          <p:nvPr/>
        </p:nvSpPr>
        <p:spPr bwMode="auto">
          <a:xfrm flipV="1">
            <a:off x="3625850" y="5305425"/>
            <a:ext cx="25400" cy="889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9" name="Line 231"/>
          <p:cNvSpPr>
            <a:spLocks noChangeShapeType="1"/>
          </p:cNvSpPr>
          <p:nvPr/>
        </p:nvSpPr>
        <p:spPr bwMode="auto">
          <a:xfrm flipH="1" flipV="1">
            <a:off x="3632200" y="5270500"/>
            <a:ext cx="15875" cy="825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0" name="Line 232"/>
          <p:cNvSpPr>
            <a:spLocks noChangeShapeType="1"/>
          </p:cNvSpPr>
          <p:nvPr/>
        </p:nvSpPr>
        <p:spPr bwMode="auto">
          <a:xfrm flipV="1">
            <a:off x="3616325" y="5329238"/>
            <a:ext cx="12700" cy="920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1" name="Line 233"/>
          <p:cNvSpPr>
            <a:spLocks noChangeShapeType="1"/>
          </p:cNvSpPr>
          <p:nvPr/>
        </p:nvSpPr>
        <p:spPr bwMode="auto">
          <a:xfrm flipH="1" flipV="1">
            <a:off x="3575050" y="5318125"/>
            <a:ext cx="34925" cy="523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2" name="Line 234"/>
          <p:cNvSpPr>
            <a:spLocks noChangeShapeType="1"/>
          </p:cNvSpPr>
          <p:nvPr/>
        </p:nvSpPr>
        <p:spPr bwMode="auto">
          <a:xfrm flipV="1">
            <a:off x="3597275" y="5318125"/>
            <a:ext cx="3175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3" name="Line 235"/>
          <p:cNvSpPr>
            <a:spLocks noChangeShapeType="1"/>
          </p:cNvSpPr>
          <p:nvPr/>
        </p:nvSpPr>
        <p:spPr bwMode="auto">
          <a:xfrm flipV="1">
            <a:off x="3568700" y="5300663"/>
            <a:ext cx="15875" cy="936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4" name="Line 236"/>
          <p:cNvSpPr>
            <a:spLocks noChangeShapeType="1"/>
          </p:cNvSpPr>
          <p:nvPr/>
        </p:nvSpPr>
        <p:spPr bwMode="auto">
          <a:xfrm flipV="1">
            <a:off x="3587750" y="5281613"/>
            <a:ext cx="15875" cy="1158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5" name="Line 237"/>
          <p:cNvSpPr>
            <a:spLocks noChangeShapeType="1"/>
          </p:cNvSpPr>
          <p:nvPr/>
        </p:nvSpPr>
        <p:spPr bwMode="auto">
          <a:xfrm flipH="1" flipV="1">
            <a:off x="3606800" y="5294313"/>
            <a:ext cx="44450" cy="1174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6" name="Line 238"/>
          <p:cNvSpPr>
            <a:spLocks noChangeShapeType="1"/>
          </p:cNvSpPr>
          <p:nvPr/>
        </p:nvSpPr>
        <p:spPr bwMode="auto">
          <a:xfrm flipV="1">
            <a:off x="3571875" y="5276850"/>
            <a:ext cx="12700" cy="1381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7" name="Line 239"/>
          <p:cNvSpPr>
            <a:spLocks noChangeShapeType="1"/>
          </p:cNvSpPr>
          <p:nvPr/>
        </p:nvSpPr>
        <p:spPr bwMode="auto">
          <a:xfrm flipH="1" flipV="1">
            <a:off x="3540125" y="5305425"/>
            <a:ext cx="44450" cy="793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8" name="Line 240"/>
          <p:cNvSpPr>
            <a:spLocks noChangeShapeType="1"/>
          </p:cNvSpPr>
          <p:nvPr/>
        </p:nvSpPr>
        <p:spPr bwMode="auto">
          <a:xfrm flipV="1">
            <a:off x="3556000" y="5294313"/>
            <a:ext cx="6350" cy="1095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9" name="Line 241"/>
          <p:cNvSpPr>
            <a:spLocks noChangeShapeType="1"/>
          </p:cNvSpPr>
          <p:nvPr/>
        </p:nvSpPr>
        <p:spPr bwMode="auto">
          <a:xfrm flipV="1">
            <a:off x="3530600" y="5294313"/>
            <a:ext cx="15875" cy="1174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0" name="Line 242"/>
          <p:cNvSpPr>
            <a:spLocks noChangeShapeType="1"/>
          </p:cNvSpPr>
          <p:nvPr/>
        </p:nvSpPr>
        <p:spPr bwMode="auto">
          <a:xfrm flipH="1" flipV="1">
            <a:off x="3489325" y="5329238"/>
            <a:ext cx="38100" cy="682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1" name="Line 243"/>
          <p:cNvSpPr>
            <a:spLocks noChangeShapeType="1"/>
          </p:cNvSpPr>
          <p:nvPr/>
        </p:nvSpPr>
        <p:spPr bwMode="auto">
          <a:xfrm flipV="1">
            <a:off x="3508375" y="5294313"/>
            <a:ext cx="19050" cy="1031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2" name="Line 244"/>
          <p:cNvSpPr>
            <a:spLocks noChangeShapeType="1"/>
          </p:cNvSpPr>
          <p:nvPr/>
        </p:nvSpPr>
        <p:spPr bwMode="auto">
          <a:xfrm flipV="1">
            <a:off x="3479800" y="5305425"/>
            <a:ext cx="28575" cy="1158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3" name="Line 245"/>
          <p:cNvSpPr>
            <a:spLocks noChangeShapeType="1"/>
          </p:cNvSpPr>
          <p:nvPr/>
        </p:nvSpPr>
        <p:spPr bwMode="auto">
          <a:xfrm flipH="1" flipV="1">
            <a:off x="3463925" y="5335588"/>
            <a:ext cx="28575" cy="682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4" name="Line 246"/>
          <p:cNvSpPr>
            <a:spLocks noChangeShapeType="1"/>
          </p:cNvSpPr>
          <p:nvPr/>
        </p:nvSpPr>
        <p:spPr bwMode="auto">
          <a:xfrm flipV="1">
            <a:off x="3463925" y="5322888"/>
            <a:ext cx="12700" cy="889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5" name="Line 247"/>
          <p:cNvSpPr>
            <a:spLocks noChangeShapeType="1"/>
          </p:cNvSpPr>
          <p:nvPr/>
        </p:nvSpPr>
        <p:spPr bwMode="auto">
          <a:xfrm flipH="1" flipV="1">
            <a:off x="3444875" y="5322888"/>
            <a:ext cx="9525" cy="809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6" name="Line 248"/>
          <p:cNvSpPr>
            <a:spLocks noChangeShapeType="1"/>
          </p:cNvSpPr>
          <p:nvPr/>
        </p:nvSpPr>
        <p:spPr bwMode="auto">
          <a:xfrm flipV="1">
            <a:off x="3429000" y="5318125"/>
            <a:ext cx="22225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7" name="Line 249"/>
          <p:cNvSpPr>
            <a:spLocks noChangeShapeType="1"/>
          </p:cNvSpPr>
          <p:nvPr/>
        </p:nvSpPr>
        <p:spPr bwMode="auto">
          <a:xfrm flipV="1">
            <a:off x="3441700" y="5359400"/>
            <a:ext cx="12700" cy="444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8" name="Line 250"/>
          <p:cNvSpPr>
            <a:spLocks noChangeShapeType="1"/>
          </p:cNvSpPr>
          <p:nvPr/>
        </p:nvSpPr>
        <p:spPr bwMode="auto">
          <a:xfrm flipH="1">
            <a:off x="3717925" y="5246688"/>
            <a:ext cx="12700" cy="714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9" name="Line 251"/>
          <p:cNvSpPr>
            <a:spLocks noChangeShapeType="1"/>
          </p:cNvSpPr>
          <p:nvPr/>
        </p:nvSpPr>
        <p:spPr bwMode="auto">
          <a:xfrm>
            <a:off x="3771900" y="5257800"/>
            <a:ext cx="9525" cy="714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0" name="Line 252"/>
          <p:cNvSpPr>
            <a:spLocks noChangeShapeType="1"/>
          </p:cNvSpPr>
          <p:nvPr/>
        </p:nvSpPr>
        <p:spPr bwMode="auto">
          <a:xfrm flipH="1">
            <a:off x="3673475" y="5237163"/>
            <a:ext cx="15875" cy="635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1" name="Line 253"/>
          <p:cNvSpPr>
            <a:spLocks noChangeShapeType="1"/>
          </p:cNvSpPr>
          <p:nvPr/>
        </p:nvSpPr>
        <p:spPr bwMode="auto">
          <a:xfrm>
            <a:off x="3644900" y="5267325"/>
            <a:ext cx="44450" cy="619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2" name="Line 254"/>
          <p:cNvSpPr>
            <a:spLocks noChangeShapeType="1"/>
          </p:cNvSpPr>
          <p:nvPr/>
        </p:nvSpPr>
        <p:spPr bwMode="auto">
          <a:xfrm flipH="1">
            <a:off x="3663950" y="5246688"/>
            <a:ext cx="6350" cy="714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3" name="Line 255"/>
          <p:cNvSpPr>
            <a:spLocks noChangeShapeType="1"/>
          </p:cNvSpPr>
          <p:nvPr/>
        </p:nvSpPr>
        <p:spPr bwMode="auto">
          <a:xfrm flipH="1">
            <a:off x="3752850" y="5237163"/>
            <a:ext cx="0" cy="635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4" name="Line 256"/>
          <p:cNvSpPr>
            <a:spLocks noChangeShapeType="1"/>
          </p:cNvSpPr>
          <p:nvPr/>
        </p:nvSpPr>
        <p:spPr bwMode="auto">
          <a:xfrm flipV="1">
            <a:off x="3457575" y="5341938"/>
            <a:ext cx="9525" cy="793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5" name="Line 257"/>
          <p:cNvSpPr>
            <a:spLocks noChangeShapeType="1"/>
          </p:cNvSpPr>
          <p:nvPr/>
        </p:nvSpPr>
        <p:spPr bwMode="auto">
          <a:xfrm flipH="1" flipV="1">
            <a:off x="3422650" y="5373688"/>
            <a:ext cx="25400" cy="936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6" name="Line 258"/>
          <p:cNvSpPr>
            <a:spLocks noChangeShapeType="1"/>
          </p:cNvSpPr>
          <p:nvPr/>
        </p:nvSpPr>
        <p:spPr bwMode="auto">
          <a:xfrm flipV="1">
            <a:off x="3470275" y="5397500"/>
            <a:ext cx="3175" cy="523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7" name="Line 259"/>
          <p:cNvSpPr>
            <a:spLocks noChangeShapeType="1"/>
          </p:cNvSpPr>
          <p:nvPr/>
        </p:nvSpPr>
        <p:spPr bwMode="auto">
          <a:xfrm flipV="1">
            <a:off x="3409950" y="5403850"/>
            <a:ext cx="19050" cy="698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8" name="Line 260"/>
          <p:cNvSpPr>
            <a:spLocks noChangeShapeType="1"/>
          </p:cNvSpPr>
          <p:nvPr/>
        </p:nvSpPr>
        <p:spPr bwMode="auto">
          <a:xfrm flipH="1" flipV="1">
            <a:off x="3340100" y="5462588"/>
            <a:ext cx="34925" cy="381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9" name="Line 261"/>
          <p:cNvSpPr>
            <a:spLocks noChangeShapeType="1"/>
          </p:cNvSpPr>
          <p:nvPr/>
        </p:nvSpPr>
        <p:spPr bwMode="auto">
          <a:xfrm flipV="1">
            <a:off x="3362325" y="5438775"/>
            <a:ext cx="9525" cy="793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0" name="Line 262"/>
          <p:cNvSpPr>
            <a:spLocks noChangeShapeType="1"/>
          </p:cNvSpPr>
          <p:nvPr/>
        </p:nvSpPr>
        <p:spPr bwMode="auto">
          <a:xfrm flipH="1" flipV="1">
            <a:off x="3413125" y="5397500"/>
            <a:ext cx="9525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1" name="Line 263"/>
          <p:cNvSpPr>
            <a:spLocks noChangeShapeType="1"/>
          </p:cNvSpPr>
          <p:nvPr/>
        </p:nvSpPr>
        <p:spPr bwMode="auto">
          <a:xfrm flipH="1" flipV="1">
            <a:off x="3378200" y="5426075"/>
            <a:ext cx="22225" cy="746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2" name="Line 264"/>
          <p:cNvSpPr>
            <a:spLocks noChangeShapeType="1"/>
          </p:cNvSpPr>
          <p:nvPr/>
        </p:nvSpPr>
        <p:spPr bwMode="auto">
          <a:xfrm flipV="1">
            <a:off x="3384550" y="5414963"/>
            <a:ext cx="9525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3" name="Line 265"/>
          <p:cNvSpPr>
            <a:spLocks noChangeShapeType="1"/>
          </p:cNvSpPr>
          <p:nvPr/>
        </p:nvSpPr>
        <p:spPr bwMode="auto">
          <a:xfrm flipH="1" flipV="1">
            <a:off x="3397250" y="5421313"/>
            <a:ext cx="22225" cy="666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4" name="Line 266"/>
          <p:cNvSpPr>
            <a:spLocks noChangeShapeType="1"/>
          </p:cNvSpPr>
          <p:nvPr/>
        </p:nvSpPr>
        <p:spPr bwMode="auto">
          <a:xfrm flipH="1" flipV="1">
            <a:off x="3505200" y="5329238"/>
            <a:ext cx="3175" cy="1206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5" name="Line 267"/>
          <p:cNvSpPr>
            <a:spLocks noChangeShapeType="1"/>
          </p:cNvSpPr>
          <p:nvPr/>
        </p:nvSpPr>
        <p:spPr bwMode="auto">
          <a:xfrm flipH="1" flipV="1">
            <a:off x="3794125" y="5343525"/>
            <a:ext cx="22225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6" name="Line 268"/>
          <p:cNvSpPr>
            <a:spLocks noChangeShapeType="1"/>
          </p:cNvSpPr>
          <p:nvPr/>
        </p:nvSpPr>
        <p:spPr bwMode="auto">
          <a:xfrm flipV="1">
            <a:off x="3806825" y="5353050"/>
            <a:ext cx="3175" cy="508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7" name="Line 269"/>
          <p:cNvSpPr>
            <a:spLocks noChangeShapeType="1"/>
          </p:cNvSpPr>
          <p:nvPr/>
        </p:nvSpPr>
        <p:spPr bwMode="auto">
          <a:xfrm flipH="1" flipV="1">
            <a:off x="3835400" y="5311775"/>
            <a:ext cx="9525" cy="523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8" name="Line 270"/>
          <p:cNvSpPr>
            <a:spLocks noChangeShapeType="1"/>
          </p:cNvSpPr>
          <p:nvPr/>
        </p:nvSpPr>
        <p:spPr bwMode="auto">
          <a:xfrm flipH="1" flipV="1">
            <a:off x="3619500" y="5281613"/>
            <a:ext cx="3175" cy="301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9" name="Line 271"/>
          <p:cNvSpPr>
            <a:spLocks noChangeShapeType="1"/>
          </p:cNvSpPr>
          <p:nvPr/>
        </p:nvSpPr>
        <p:spPr bwMode="auto">
          <a:xfrm flipH="1" flipV="1">
            <a:off x="3711575" y="5267325"/>
            <a:ext cx="9525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40" name="Line 272"/>
          <p:cNvSpPr>
            <a:spLocks noChangeShapeType="1"/>
          </p:cNvSpPr>
          <p:nvPr/>
        </p:nvSpPr>
        <p:spPr bwMode="auto">
          <a:xfrm flipH="1" flipV="1">
            <a:off x="3879850" y="5267325"/>
            <a:ext cx="15875" cy="762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041" name="Group 273"/>
          <p:cNvGrpSpPr>
            <a:grpSpLocks/>
          </p:cNvGrpSpPr>
          <p:nvPr/>
        </p:nvGrpSpPr>
        <p:grpSpPr bwMode="auto">
          <a:xfrm flipH="1">
            <a:off x="4341813" y="5311775"/>
            <a:ext cx="34925" cy="144463"/>
            <a:chOff x="3029" y="3417"/>
            <a:chExt cx="22" cy="50"/>
          </a:xfrm>
        </p:grpSpPr>
        <p:sp>
          <p:nvSpPr>
            <p:cNvPr id="33042" name="Line 27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3" name="Line 27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4" name="Line 27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5" name="Line 27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046" name="Group 278"/>
          <p:cNvGrpSpPr>
            <a:grpSpLocks/>
          </p:cNvGrpSpPr>
          <p:nvPr/>
        </p:nvGrpSpPr>
        <p:grpSpPr bwMode="auto">
          <a:xfrm flipH="1">
            <a:off x="4376738" y="5321300"/>
            <a:ext cx="34925" cy="144463"/>
            <a:chOff x="3029" y="3417"/>
            <a:chExt cx="22" cy="50"/>
          </a:xfrm>
        </p:grpSpPr>
        <p:sp>
          <p:nvSpPr>
            <p:cNvPr id="33047" name="Line 27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8" name="Line 28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9" name="Line 28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50" name="Line 28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051" name="Group 283"/>
          <p:cNvGrpSpPr>
            <a:grpSpLocks/>
          </p:cNvGrpSpPr>
          <p:nvPr/>
        </p:nvGrpSpPr>
        <p:grpSpPr bwMode="auto">
          <a:xfrm flipH="1">
            <a:off x="4408488" y="5338763"/>
            <a:ext cx="34925" cy="141287"/>
            <a:chOff x="3029" y="3417"/>
            <a:chExt cx="22" cy="50"/>
          </a:xfrm>
        </p:grpSpPr>
        <p:sp>
          <p:nvSpPr>
            <p:cNvPr id="33052" name="Line 28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53" name="Line 28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54" name="Line 28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55" name="Line 28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056" name="Group 288"/>
          <p:cNvGrpSpPr>
            <a:grpSpLocks/>
          </p:cNvGrpSpPr>
          <p:nvPr/>
        </p:nvGrpSpPr>
        <p:grpSpPr bwMode="auto">
          <a:xfrm flipH="1">
            <a:off x="4457700" y="5432425"/>
            <a:ext cx="34925" cy="144463"/>
            <a:chOff x="3029" y="3417"/>
            <a:chExt cx="22" cy="50"/>
          </a:xfrm>
        </p:grpSpPr>
        <p:sp>
          <p:nvSpPr>
            <p:cNvPr id="33057" name="Line 28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58" name="Line 29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59" name="Line 29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60" name="Line 29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061" name="Group 293"/>
          <p:cNvGrpSpPr>
            <a:grpSpLocks/>
          </p:cNvGrpSpPr>
          <p:nvPr/>
        </p:nvGrpSpPr>
        <p:grpSpPr bwMode="auto">
          <a:xfrm flipH="1">
            <a:off x="4298950" y="5276850"/>
            <a:ext cx="34925" cy="144463"/>
            <a:chOff x="3029" y="3417"/>
            <a:chExt cx="22" cy="50"/>
          </a:xfrm>
        </p:grpSpPr>
        <p:sp>
          <p:nvSpPr>
            <p:cNvPr id="33062" name="Line 29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63" name="Line 29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64" name="Line 29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65" name="Line 29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066" name="Group 298"/>
          <p:cNvGrpSpPr>
            <a:grpSpLocks/>
          </p:cNvGrpSpPr>
          <p:nvPr/>
        </p:nvGrpSpPr>
        <p:grpSpPr bwMode="auto">
          <a:xfrm flipH="1">
            <a:off x="4267200" y="5281613"/>
            <a:ext cx="34925" cy="144462"/>
            <a:chOff x="3029" y="3417"/>
            <a:chExt cx="22" cy="50"/>
          </a:xfrm>
        </p:grpSpPr>
        <p:sp>
          <p:nvSpPr>
            <p:cNvPr id="33067" name="Line 29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68" name="Line 30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69" name="Line 30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0" name="Line 30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071" name="Group 303"/>
          <p:cNvGrpSpPr>
            <a:grpSpLocks/>
          </p:cNvGrpSpPr>
          <p:nvPr/>
        </p:nvGrpSpPr>
        <p:grpSpPr bwMode="auto">
          <a:xfrm flipH="1">
            <a:off x="4213225" y="5260975"/>
            <a:ext cx="34925" cy="144463"/>
            <a:chOff x="3029" y="3417"/>
            <a:chExt cx="22" cy="50"/>
          </a:xfrm>
        </p:grpSpPr>
        <p:sp>
          <p:nvSpPr>
            <p:cNvPr id="33072" name="Line 30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3" name="Line 30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4" name="Line 30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5" name="Line 30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076" name="Group 308"/>
          <p:cNvGrpSpPr>
            <a:grpSpLocks/>
          </p:cNvGrpSpPr>
          <p:nvPr/>
        </p:nvGrpSpPr>
        <p:grpSpPr bwMode="auto">
          <a:xfrm flipH="1">
            <a:off x="4162425" y="5291138"/>
            <a:ext cx="34925" cy="144462"/>
            <a:chOff x="3029" y="3417"/>
            <a:chExt cx="22" cy="50"/>
          </a:xfrm>
        </p:grpSpPr>
        <p:sp>
          <p:nvSpPr>
            <p:cNvPr id="33077" name="Line 30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8" name="Line 31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9" name="Line 31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0" name="Line 31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081" name="Group 313"/>
          <p:cNvGrpSpPr>
            <a:grpSpLocks/>
          </p:cNvGrpSpPr>
          <p:nvPr/>
        </p:nvGrpSpPr>
        <p:grpSpPr bwMode="auto">
          <a:xfrm flipH="1">
            <a:off x="4057650" y="5273675"/>
            <a:ext cx="34925" cy="144463"/>
            <a:chOff x="3029" y="3417"/>
            <a:chExt cx="22" cy="50"/>
          </a:xfrm>
        </p:grpSpPr>
        <p:sp>
          <p:nvSpPr>
            <p:cNvPr id="33082" name="Line 31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3" name="Line 31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4" name="Line 31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5" name="Line 31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086" name="Group 318"/>
          <p:cNvGrpSpPr>
            <a:grpSpLocks/>
          </p:cNvGrpSpPr>
          <p:nvPr/>
        </p:nvGrpSpPr>
        <p:grpSpPr bwMode="auto">
          <a:xfrm flipH="1">
            <a:off x="4098925" y="5264150"/>
            <a:ext cx="34925" cy="144463"/>
            <a:chOff x="3029" y="3417"/>
            <a:chExt cx="22" cy="50"/>
          </a:xfrm>
        </p:grpSpPr>
        <p:sp>
          <p:nvSpPr>
            <p:cNvPr id="33087" name="Line 31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8" name="Line 32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9" name="Line 32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0" name="Line 32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091" name="Group 323"/>
          <p:cNvGrpSpPr>
            <a:grpSpLocks/>
          </p:cNvGrpSpPr>
          <p:nvPr/>
        </p:nvGrpSpPr>
        <p:grpSpPr bwMode="auto">
          <a:xfrm flipH="1">
            <a:off x="4140200" y="5305425"/>
            <a:ext cx="34925" cy="144463"/>
            <a:chOff x="3029" y="3417"/>
            <a:chExt cx="22" cy="50"/>
          </a:xfrm>
        </p:grpSpPr>
        <p:sp>
          <p:nvSpPr>
            <p:cNvPr id="33092" name="Line 32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3" name="Line 32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4" name="Line 32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5" name="Line 32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096" name="Group 328"/>
          <p:cNvGrpSpPr>
            <a:grpSpLocks/>
          </p:cNvGrpSpPr>
          <p:nvPr/>
        </p:nvGrpSpPr>
        <p:grpSpPr bwMode="auto">
          <a:xfrm flipH="1">
            <a:off x="4022725" y="5257800"/>
            <a:ext cx="34925" cy="146050"/>
            <a:chOff x="3029" y="3417"/>
            <a:chExt cx="22" cy="50"/>
          </a:xfrm>
        </p:grpSpPr>
        <p:sp>
          <p:nvSpPr>
            <p:cNvPr id="33097" name="Line 32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8" name="Line 33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9" name="Line 33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0" name="Line 33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01" name="Group 333"/>
          <p:cNvGrpSpPr>
            <a:grpSpLocks/>
          </p:cNvGrpSpPr>
          <p:nvPr/>
        </p:nvGrpSpPr>
        <p:grpSpPr bwMode="auto">
          <a:xfrm flipH="1">
            <a:off x="3943350" y="5273675"/>
            <a:ext cx="34925" cy="144463"/>
            <a:chOff x="3029" y="3417"/>
            <a:chExt cx="22" cy="50"/>
          </a:xfrm>
        </p:grpSpPr>
        <p:sp>
          <p:nvSpPr>
            <p:cNvPr id="33102" name="Line 33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3" name="Line 33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4" name="Line 33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5" name="Line 33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06" name="Group 338"/>
          <p:cNvGrpSpPr>
            <a:grpSpLocks/>
          </p:cNvGrpSpPr>
          <p:nvPr/>
        </p:nvGrpSpPr>
        <p:grpSpPr bwMode="auto">
          <a:xfrm flipH="1">
            <a:off x="3886200" y="5273675"/>
            <a:ext cx="34925" cy="144463"/>
            <a:chOff x="3029" y="3417"/>
            <a:chExt cx="22" cy="50"/>
          </a:xfrm>
        </p:grpSpPr>
        <p:sp>
          <p:nvSpPr>
            <p:cNvPr id="33107" name="Line 33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8" name="Line 34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9" name="Line 34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0" name="Line 34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11" name="Group 343"/>
          <p:cNvGrpSpPr>
            <a:grpSpLocks/>
          </p:cNvGrpSpPr>
          <p:nvPr/>
        </p:nvGrpSpPr>
        <p:grpSpPr bwMode="auto">
          <a:xfrm flipH="1">
            <a:off x="3371850" y="5470525"/>
            <a:ext cx="34925" cy="144463"/>
            <a:chOff x="3029" y="3417"/>
            <a:chExt cx="22" cy="50"/>
          </a:xfrm>
        </p:grpSpPr>
        <p:sp>
          <p:nvSpPr>
            <p:cNvPr id="33112" name="Line 34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3" name="Line 34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4" name="Line 34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5" name="Line 34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16" name="Group 348"/>
          <p:cNvGrpSpPr>
            <a:grpSpLocks/>
          </p:cNvGrpSpPr>
          <p:nvPr/>
        </p:nvGrpSpPr>
        <p:grpSpPr bwMode="auto">
          <a:xfrm flipH="1">
            <a:off x="3416300" y="5403850"/>
            <a:ext cx="34925" cy="144463"/>
            <a:chOff x="3029" y="3417"/>
            <a:chExt cx="22" cy="50"/>
          </a:xfrm>
        </p:grpSpPr>
        <p:sp>
          <p:nvSpPr>
            <p:cNvPr id="33117" name="Line 34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8" name="Line 35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9" name="Line 35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20" name="Line 35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21" name="Group 353"/>
          <p:cNvGrpSpPr>
            <a:grpSpLocks/>
          </p:cNvGrpSpPr>
          <p:nvPr/>
        </p:nvGrpSpPr>
        <p:grpSpPr bwMode="auto">
          <a:xfrm flipH="1">
            <a:off x="3832225" y="5273675"/>
            <a:ext cx="34925" cy="144463"/>
            <a:chOff x="3029" y="3417"/>
            <a:chExt cx="22" cy="50"/>
          </a:xfrm>
        </p:grpSpPr>
        <p:sp>
          <p:nvSpPr>
            <p:cNvPr id="33122" name="Line 35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23" name="Line 35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24" name="Line 35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25" name="Line 35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26" name="Group 358"/>
          <p:cNvGrpSpPr>
            <a:grpSpLocks/>
          </p:cNvGrpSpPr>
          <p:nvPr/>
        </p:nvGrpSpPr>
        <p:grpSpPr bwMode="auto">
          <a:xfrm flipH="1">
            <a:off x="3489325" y="5343525"/>
            <a:ext cx="34925" cy="144463"/>
            <a:chOff x="3029" y="3417"/>
            <a:chExt cx="22" cy="50"/>
          </a:xfrm>
        </p:grpSpPr>
        <p:sp>
          <p:nvSpPr>
            <p:cNvPr id="33127" name="Line 35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28" name="Line 36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29" name="Line 36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30" name="Line 36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31" name="Group 363"/>
          <p:cNvGrpSpPr>
            <a:grpSpLocks/>
          </p:cNvGrpSpPr>
          <p:nvPr/>
        </p:nvGrpSpPr>
        <p:grpSpPr bwMode="auto">
          <a:xfrm flipH="1">
            <a:off x="3543300" y="5359400"/>
            <a:ext cx="34925" cy="144463"/>
            <a:chOff x="3029" y="3417"/>
            <a:chExt cx="22" cy="50"/>
          </a:xfrm>
        </p:grpSpPr>
        <p:sp>
          <p:nvSpPr>
            <p:cNvPr id="33132" name="Line 36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33" name="Line 36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34" name="Line 36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35" name="Line 36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36" name="Group 368"/>
          <p:cNvGrpSpPr>
            <a:grpSpLocks/>
          </p:cNvGrpSpPr>
          <p:nvPr/>
        </p:nvGrpSpPr>
        <p:grpSpPr bwMode="auto">
          <a:xfrm flipH="1">
            <a:off x="3457575" y="5391150"/>
            <a:ext cx="34925" cy="144463"/>
            <a:chOff x="3029" y="3417"/>
            <a:chExt cx="22" cy="50"/>
          </a:xfrm>
        </p:grpSpPr>
        <p:sp>
          <p:nvSpPr>
            <p:cNvPr id="33137" name="Line 36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38" name="Line 37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39" name="Line 37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40" name="Line 37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41" name="Group 373"/>
          <p:cNvGrpSpPr>
            <a:grpSpLocks/>
          </p:cNvGrpSpPr>
          <p:nvPr/>
        </p:nvGrpSpPr>
        <p:grpSpPr bwMode="auto">
          <a:xfrm flipH="1">
            <a:off x="3606800" y="5343525"/>
            <a:ext cx="34925" cy="144463"/>
            <a:chOff x="3029" y="3417"/>
            <a:chExt cx="22" cy="50"/>
          </a:xfrm>
        </p:grpSpPr>
        <p:sp>
          <p:nvSpPr>
            <p:cNvPr id="33142" name="Line 37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43" name="Line 37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44" name="Line 37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45" name="Line 37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46" name="Group 378"/>
          <p:cNvGrpSpPr>
            <a:grpSpLocks/>
          </p:cNvGrpSpPr>
          <p:nvPr/>
        </p:nvGrpSpPr>
        <p:grpSpPr bwMode="auto">
          <a:xfrm flipH="1">
            <a:off x="3660775" y="5335588"/>
            <a:ext cx="34925" cy="144462"/>
            <a:chOff x="3029" y="3417"/>
            <a:chExt cx="22" cy="50"/>
          </a:xfrm>
        </p:grpSpPr>
        <p:sp>
          <p:nvSpPr>
            <p:cNvPr id="33147" name="Line 37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48" name="Line 38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49" name="Line 38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50" name="Line 38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51" name="Group 383"/>
          <p:cNvGrpSpPr>
            <a:grpSpLocks/>
          </p:cNvGrpSpPr>
          <p:nvPr/>
        </p:nvGrpSpPr>
        <p:grpSpPr bwMode="auto">
          <a:xfrm flipH="1">
            <a:off x="3724275" y="5326063"/>
            <a:ext cx="34925" cy="144462"/>
            <a:chOff x="3029" y="3417"/>
            <a:chExt cx="22" cy="50"/>
          </a:xfrm>
        </p:grpSpPr>
        <p:sp>
          <p:nvSpPr>
            <p:cNvPr id="33152" name="Line 38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53" name="Line 38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54" name="Line 38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55" name="Line 38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56" name="Group 388"/>
          <p:cNvGrpSpPr>
            <a:grpSpLocks/>
          </p:cNvGrpSpPr>
          <p:nvPr/>
        </p:nvGrpSpPr>
        <p:grpSpPr bwMode="auto">
          <a:xfrm flipH="1">
            <a:off x="3692525" y="5349875"/>
            <a:ext cx="34925" cy="144463"/>
            <a:chOff x="3029" y="3417"/>
            <a:chExt cx="22" cy="50"/>
          </a:xfrm>
        </p:grpSpPr>
        <p:sp>
          <p:nvSpPr>
            <p:cNvPr id="33157" name="Line 38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58" name="Line 39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59" name="Line 39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60" name="Line 39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61" name="Group 393"/>
          <p:cNvGrpSpPr>
            <a:grpSpLocks/>
          </p:cNvGrpSpPr>
          <p:nvPr/>
        </p:nvGrpSpPr>
        <p:grpSpPr bwMode="auto">
          <a:xfrm flipH="1">
            <a:off x="3784600" y="5318125"/>
            <a:ext cx="34925" cy="144463"/>
            <a:chOff x="3029" y="3417"/>
            <a:chExt cx="22" cy="50"/>
          </a:xfrm>
        </p:grpSpPr>
        <p:sp>
          <p:nvSpPr>
            <p:cNvPr id="33162" name="Line 39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63" name="Line 39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64" name="Line 39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65" name="Line 39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66" name="Group 398"/>
          <p:cNvGrpSpPr>
            <a:grpSpLocks/>
          </p:cNvGrpSpPr>
          <p:nvPr/>
        </p:nvGrpSpPr>
        <p:grpSpPr bwMode="auto">
          <a:xfrm flipH="1">
            <a:off x="3362325" y="5548313"/>
            <a:ext cx="42863" cy="117475"/>
            <a:chOff x="3029" y="3417"/>
            <a:chExt cx="22" cy="50"/>
          </a:xfrm>
        </p:grpSpPr>
        <p:sp>
          <p:nvSpPr>
            <p:cNvPr id="33167" name="Line 399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68" name="Line 400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69" name="Line 401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0" name="Line 402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171" name="Group 403"/>
          <p:cNvGrpSpPr>
            <a:grpSpLocks/>
          </p:cNvGrpSpPr>
          <p:nvPr/>
        </p:nvGrpSpPr>
        <p:grpSpPr bwMode="auto">
          <a:xfrm flipH="1">
            <a:off x="4564063" y="5513388"/>
            <a:ext cx="52387" cy="138112"/>
            <a:chOff x="3029" y="3417"/>
            <a:chExt cx="22" cy="50"/>
          </a:xfrm>
        </p:grpSpPr>
        <p:sp>
          <p:nvSpPr>
            <p:cNvPr id="33172" name="Line 404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3" name="Line 405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4" name="Line 406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5" name="Line 407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176" name="Freeform 408"/>
          <p:cNvSpPr>
            <a:spLocks/>
          </p:cNvSpPr>
          <p:nvPr/>
        </p:nvSpPr>
        <p:spPr bwMode="auto">
          <a:xfrm flipH="1">
            <a:off x="6083300" y="3644900"/>
            <a:ext cx="1808163" cy="495300"/>
          </a:xfrm>
          <a:custGeom>
            <a:avLst/>
            <a:gdLst/>
            <a:ahLst/>
            <a:cxnLst>
              <a:cxn ang="0">
                <a:pos x="553" y="0"/>
              </a:cxn>
              <a:cxn ang="0">
                <a:pos x="347" y="58"/>
              </a:cxn>
              <a:cxn ang="0">
                <a:pos x="157" y="151"/>
              </a:cxn>
              <a:cxn ang="0">
                <a:pos x="54" y="231"/>
              </a:cxn>
              <a:cxn ang="0">
                <a:pos x="51" y="314"/>
              </a:cxn>
              <a:cxn ang="0">
                <a:pos x="363" y="297"/>
              </a:cxn>
              <a:cxn ang="0">
                <a:pos x="595" y="357"/>
              </a:cxn>
              <a:cxn ang="0">
                <a:pos x="917" y="277"/>
              </a:cxn>
              <a:cxn ang="0">
                <a:pos x="1080" y="267"/>
              </a:cxn>
              <a:cxn ang="0">
                <a:pos x="1138" y="162"/>
              </a:cxn>
              <a:cxn ang="0">
                <a:pos x="1085" y="107"/>
              </a:cxn>
              <a:cxn ang="0">
                <a:pos x="1087" y="54"/>
              </a:cxn>
              <a:cxn ang="0">
                <a:pos x="825" y="18"/>
              </a:cxn>
              <a:cxn ang="0">
                <a:pos x="637" y="8"/>
              </a:cxn>
            </a:cxnLst>
            <a:rect l="0" t="0" r="r" b="b"/>
            <a:pathLst>
              <a:path w="1139" h="360">
                <a:moveTo>
                  <a:pt x="553" y="0"/>
                </a:moveTo>
                <a:cubicBezTo>
                  <a:pt x="518" y="10"/>
                  <a:pt x="413" y="33"/>
                  <a:pt x="347" y="58"/>
                </a:cubicBezTo>
                <a:cubicBezTo>
                  <a:pt x="281" y="83"/>
                  <a:pt x="206" y="122"/>
                  <a:pt x="157" y="151"/>
                </a:cubicBezTo>
                <a:cubicBezTo>
                  <a:pt x="108" y="180"/>
                  <a:pt x="72" y="204"/>
                  <a:pt x="54" y="231"/>
                </a:cubicBezTo>
                <a:cubicBezTo>
                  <a:pt x="36" y="258"/>
                  <a:pt x="0" y="303"/>
                  <a:pt x="51" y="314"/>
                </a:cubicBezTo>
                <a:cubicBezTo>
                  <a:pt x="102" y="325"/>
                  <a:pt x="272" y="290"/>
                  <a:pt x="363" y="297"/>
                </a:cubicBezTo>
                <a:cubicBezTo>
                  <a:pt x="454" y="304"/>
                  <a:pt x="503" y="360"/>
                  <a:pt x="595" y="357"/>
                </a:cubicBezTo>
                <a:cubicBezTo>
                  <a:pt x="687" y="354"/>
                  <a:pt x="836" y="292"/>
                  <a:pt x="917" y="277"/>
                </a:cubicBezTo>
                <a:cubicBezTo>
                  <a:pt x="998" y="262"/>
                  <a:pt x="1043" y="286"/>
                  <a:pt x="1080" y="267"/>
                </a:cubicBezTo>
                <a:cubicBezTo>
                  <a:pt x="1117" y="248"/>
                  <a:pt x="1137" y="188"/>
                  <a:pt x="1138" y="162"/>
                </a:cubicBezTo>
                <a:cubicBezTo>
                  <a:pt x="1139" y="135"/>
                  <a:pt x="1094" y="126"/>
                  <a:pt x="1085" y="107"/>
                </a:cubicBezTo>
                <a:cubicBezTo>
                  <a:pt x="1077" y="89"/>
                  <a:pt x="1130" y="69"/>
                  <a:pt x="1087" y="54"/>
                </a:cubicBezTo>
                <a:cubicBezTo>
                  <a:pt x="1044" y="39"/>
                  <a:pt x="900" y="26"/>
                  <a:pt x="825" y="18"/>
                </a:cubicBezTo>
                <a:cubicBezTo>
                  <a:pt x="750" y="10"/>
                  <a:pt x="676" y="10"/>
                  <a:pt x="637" y="8"/>
                </a:cubicBezTo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177" name="Group 409"/>
          <p:cNvGrpSpPr>
            <a:grpSpLocks/>
          </p:cNvGrpSpPr>
          <p:nvPr/>
        </p:nvGrpSpPr>
        <p:grpSpPr bwMode="auto">
          <a:xfrm flipH="1">
            <a:off x="6169025" y="3662363"/>
            <a:ext cx="1377950" cy="328612"/>
            <a:chOff x="1006" y="2255"/>
            <a:chExt cx="868" cy="259"/>
          </a:xfrm>
        </p:grpSpPr>
        <p:sp>
          <p:nvSpPr>
            <p:cNvPr id="33178" name="Freeform 410"/>
            <p:cNvSpPr>
              <a:spLocks/>
            </p:cNvSpPr>
            <p:nvPr/>
          </p:nvSpPr>
          <p:spPr bwMode="auto">
            <a:xfrm>
              <a:off x="1011" y="2306"/>
              <a:ext cx="861" cy="203"/>
            </a:xfrm>
            <a:custGeom>
              <a:avLst/>
              <a:gdLst/>
              <a:ahLst/>
              <a:cxnLst>
                <a:cxn ang="0">
                  <a:pos x="292" y="10"/>
                </a:cxn>
                <a:cxn ang="0">
                  <a:pos x="492" y="9"/>
                </a:cxn>
                <a:cxn ang="0">
                  <a:pos x="669" y="30"/>
                </a:cxn>
                <a:cxn ang="0">
                  <a:pos x="815" y="50"/>
                </a:cxn>
                <a:cxn ang="0">
                  <a:pos x="796" y="141"/>
                </a:cxn>
                <a:cxn ang="0">
                  <a:pos x="425" y="196"/>
                </a:cxn>
                <a:cxn ang="0">
                  <a:pos x="123" y="186"/>
                </a:cxn>
                <a:cxn ang="0">
                  <a:pos x="2" y="136"/>
                </a:cxn>
                <a:cxn ang="0">
                  <a:pos x="111" y="72"/>
                </a:cxn>
                <a:cxn ang="0">
                  <a:pos x="292" y="10"/>
                </a:cxn>
              </a:cxnLst>
              <a:rect l="0" t="0" r="r" b="b"/>
              <a:pathLst>
                <a:path w="861" h="203">
                  <a:moveTo>
                    <a:pt x="292" y="10"/>
                  </a:moveTo>
                  <a:cubicBezTo>
                    <a:pt x="355" y="0"/>
                    <a:pt x="429" y="6"/>
                    <a:pt x="492" y="9"/>
                  </a:cubicBezTo>
                  <a:cubicBezTo>
                    <a:pt x="555" y="12"/>
                    <a:pt x="615" y="23"/>
                    <a:pt x="669" y="30"/>
                  </a:cubicBezTo>
                  <a:cubicBezTo>
                    <a:pt x="723" y="37"/>
                    <a:pt x="794" y="32"/>
                    <a:pt x="815" y="50"/>
                  </a:cubicBezTo>
                  <a:cubicBezTo>
                    <a:pt x="836" y="68"/>
                    <a:pt x="861" y="117"/>
                    <a:pt x="796" y="141"/>
                  </a:cubicBezTo>
                  <a:cubicBezTo>
                    <a:pt x="731" y="165"/>
                    <a:pt x="537" y="189"/>
                    <a:pt x="425" y="196"/>
                  </a:cubicBezTo>
                  <a:cubicBezTo>
                    <a:pt x="313" y="203"/>
                    <a:pt x="193" y="196"/>
                    <a:pt x="123" y="186"/>
                  </a:cubicBezTo>
                  <a:cubicBezTo>
                    <a:pt x="53" y="176"/>
                    <a:pt x="3" y="154"/>
                    <a:pt x="2" y="136"/>
                  </a:cubicBezTo>
                  <a:cubicBezTo>
                    <a:pt x="0" y="117"/>
                    <a:pt x="67" y="88"/>
                    <a:pt x="111" y="72"/>
                  </a:cubicBezTo>
                  <a:cubicBezTo>
                    <a:pt x="157" y="56"/>
                    <a:pt x="228" y="21"/>
                    <a:pt x="292" y="10"/>
                  </a:cubicBezTo>
                  <a:close/>
                </a:path>
              </a:pathLst>
            </a:custGeom>
            <a:solidFill>
              <a:srgbClr val="66FFFF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9" name="Line 411"/>
            <p:cNvSpPr>
              <a:spLocks noChangeShapeType="1"/>
            </p:cNvSpPr>
            <p:nvPr/>
          </p:nvSpPr>
          <p:spPr bwMode="auto">
            <a:xfrm flipH="1" flipV="1">
              <a:off x="1020" y="2426"/>
              <a:ext cx="2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0" name="Line 412"/>
            <p:cNvSpPr>
              <a:spLocks noChangeShapeType="1"/>
            </p:cNvSpPr>
            <p:nvPr/>
          </p:nvSpPr>
          <p:spPr bwMode="auto">
            <a:xfrm flipV="1">
              <a:off x="1023" y="2428"/>
              <a:ext cx="7" cy="2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1" name="Line 413"/>
            <p:cNvSpPr>
              <a:spLocks noChangeShapeType="1"/>
            </p:cNvSpPr>
            <p:nvPr/>
          </p:nvSpPr>
          <p:spPr bwMode="auto">
            <a:xfrm flipV="1">
              <a:off x="1030" y="2417"/>
              <a:ext cx="0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2" name="Line 414"/>
            <p:cNvSpPr>
              <a:spLocks noChangeShapeType="1"/>
            </p:cNvSpPr>
            <p:nvPr/>
          </p:nvSpPr>
          <p:spPr bwMode="auto">
            <a:xfrm flipH="1" flipV="1">
              <a:off x="1038" y="2401"/>
              <a:ext cx="3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3" name="Line 415"/>
            <p:cNvSpPr>
              <a:spLocks noChangeShapeType="1"/>
            </p:cNvSpPr>
            <p:nvPr/>
          </p:nvSpPr>
          <p:spPr bwMode="auto">
            <a:xfrm flipV="1">
              <a:off x="1047" y="2390"/>
              <a:ext cx="7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4" name="Line 416"/>
            <p:cNvSpPr>
              <a:spLocks noChangeShapeType="1"/>
            </p:cNvSpPr>
            <p:nvPr/>
          </p:nvSpPr>
          <p:spPr bwMode="auto">
            <a:xfrm flipH="1" flipV="1">
              <a:off x="1029" y="2406"/>
              <a:ext cx="7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5" name="Line 417"/>
            <p:cNvSpPr>
              <a:spLocks noChangeShapeType="1"/>
            </p:cNvSpPr>
            <p:nvPr/>
          </p:nvSpPr>
          <p:spPr bwMode="auto">
            <a:xfrm flipH="1" flipV="1">
              <a:off x="1048" y="2392"/>
              <a:ext cx="11" cy="2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6" name="Line 418"/>
            <p:cNvSpPr>
              <a:spLocks noChangeShapeType="1"/>
            </p:cNvSpPr>
            <p:nvPr/>
          </p:nvSpPr>
          <p:spPr bwMode="auto">
            <a:xfrm flipV="1">
              <a:off x="1120" y="2370"/>
              <a:ext cx="0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7" name="Line 419"/>
            <p:cNvSpPr>
              <a:spLocks noChangeShapeType="1"/>
            </p:cNvSpPr>
            <p:nvPr/>
          </p:nvSpPr>
          <p:spPr bwMode="auto">
            <a:xfrm flipH="1" flipV="1">
              <a:off x="1025" y="2408"/>
              <a:ext cx="2" cy="1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8" name="Line 420"/>
            <p:cNvSpPr>
              <a:spLocks noChangeShapeType="1"/>
            </p:cNvSpPr>
            <p:nvPr/>
          </p:nvSpPr>
          <p:spPr bwMode="auto">
            <a:xfrm flipH="1" flipV="1">
              <a:off x="1045" y="2401"/>
              <a:ext cx="5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9" name="Line 421"/>
            <p:cNvSpPr>
              <a:spLocks noChangeShapeType="1"/>
            </p:cNvSpPr>
            <p:nvPr/>
          </p:nvSpPr>
          <p:spPr bwMode="auto">
            <a:xfrm flipH="1" flipV="1">
              <a:off x="1056" y="2377"/>
              <a:ext cx="7" cy="4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0" name="Line 422"/>
            <p:cNvSpPr>
              <a:spLocks noChangeShapeType="1"/>
            </p:cNvSpPr>
            <p:nvPr/>
          </p:nvSpPr>
          <p:spPr bwMode="auto">
            <a:xfrm flipV="1">
              <a:off x="1066" y="2388"/>
              <a:ext cx="6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1" name="Line 423"/>
            <p:cNvSpPr>
              <a:spLocks noChangeShapeType="1"/>
            </p:cNvSpPr>
            <p:nvPr/>
          </p:nvSpPr>
          <p:spPr bwMode="auto">
            <a:xfrm flipH="1" flipV="1">
              <a:off x="1059" y="2381"/>
              <a:ext cx="18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2" name="Line 424"/>
            <p:cNvSpPr>
              <a:spLocks noChangeShapeType="1"/>
            </p:cNvSpPr>
            <p:nvPr/>
          </p:nvSpPr>
          <p:spPr bwMode="auto">
            <a:xfrm flipV="1">
              <a:off x="1079" y="2383"/>
              <a:ext cx="9" cy="2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3" name="Line 425"/>
            <p:cNvSpPr>
              <a:spLocks noChangeShapeType="1"/>
            </p:cNvSpPr>
            <p:nvPr/>
          </p:nvSpPr>
          <p:spPr bwMode="auto">
            <a:xfrm flipH="1" flipV="1">
              <a:off x="1082" y="2383"/>
              <a:ext cx="6" cy="2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4" name="Line 426"/>
            <p:cNvSpPr>
              <a:spLocks noChangeShapeType="1"/>
            </p:cNvSpPr>
            <p:nvPr/>
          </p:nvSpPr>
          <p:spPr bwMode="auto">
            <a:xfrm flipV="1">
              <a:off x="1095" y="2383"/>
              <a:ext cx="5" cy="3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5" name="Line 427"/>
            <p:cNvSpPr>
              <a:spLocks noChangeShapeType="1"/>
            </p:cNvSpPr>
            <p:nvPr/>
          </p:nvSpPr>
          <p:spPr bwMode="auto">
            <a:xfrm flipV="1">
              <a:off x="1109" y="2374"/>
              <a:ext cx="0" cy="2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6" name="Line 428"/>
            <p:cNvSpPr>
              <a:spLocks noChangeShapeType="1"/>
            </p:cNvSpPr>
            <p:nvPr/>
          </p:nvSpPr>
          <p:spPr bwMode="auto">
            <a:xfrm flipH="1" flipV="1">
              <a:off x="1091" y="2378"/>
              <a:ext cx="2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7" name="Line 429"/>
            <p:cNvSpPr>
              <a:spLocks noChangeShapeType="1"/>
            </p:cNvSpPr>
            <p:nvPr/>
          </p:nvSpPr>
          <p:spPr bwMode="auto">
            <a:xfrm flipH="1" flipV="1">
              <a:off x="1104" y="2378"/>
              <a:ext cx="9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8" name="Line 430"/>
            <p:cNvSpPr>
              <a:spLocks noChangeShapeType="1"/>
            </p:cNvSpPr>
            <p:nvPr/>
          </p:nvSpPr>
          <p:spPr bwMode="auto">
            <a:xfrm flipH="1" flipV="1">
              <a:off x="1009" y="2433"/>
              <a:ext cx="2" cy="1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9" name="Line 431"/>
            <p:cNvSpPr>
              <a:spLocks noChangeShapeType="1"/>
            </p:cNvSpPr>
            <p:nvPr/>
          </p:nvSpPr>
          <p:spPr bwMode="auto">
            <a:xfrm flipH="1" flipV="1">
              <a:off x="1115" y="2365"/>
              <a:ext cx="9" cy="3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0" name="Line 432"/>
            <p:cNvSpPr>
              <a:spLocks noChangeShapeType="1"/>
            </p:cNvSpPr>
            <p:nvPr/>
          </p:nvSpPr>
          <p:spPr bwMode="auto">
            <a:xfrm flipV="1">
              <a:off x="1075" y="2372"/>
              <a:ext cx="0" cy="2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1" name="Line 433"/>
            <p:cNvSpPr>
              <a:spLocks noChangeShapeType="1"/>
            </p:cNvSpPr>
            <p:nvPr/>
          </p:nvSpPr>
          <p:spPr bwMode="auto">
            <a:xfrm flipH="1" flipV="1">
              <a:off x="1093" y="2365"/>
              <a:ext cx="4" cy="1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2" name="Line 434"/>
            <p:cNvSpPr>
              <a:spLocks noChangeShapeType="1"/>
            </p:cNvSpPr>
            <p:nvPr/>
          </p:nvSpPr>
          <p:spPr bwMode="auto">
            <a:xfrm flipV="1">
              <a:off x="1084" y="2361"/>
              <a:ext cx="7" cy="2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3" name="Line 435"/>
            <p:cNvSpPr>
              <a:spLocks noChangeShapeType="1"/>
            </p:cNvSpPr>
            <p:nvPr/>
          </p:nvSpPr>
          <p:spPr bwMode="auto">
            <a:xfrm flipH="1" flipV="1">
              <a:off x="1122" y="2365"/>
              <a:ext cx="11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4" name="Line 436"/>
            <p:cNvSpPr>
              <a:spLocks noChangeShapeType="1"/>
            </p:cNvSpPr>
            <p:nvPr/>
          </p:nvSpPr>
          <p:spPr bwMode="auto">
            <a:xfrm flipV="1">
              <a:off x="1134" y="2354"/>
              <a:ext cx="11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5" name="Line 437"/>
            <p:cNvSpPr>
              <a:spLocks noChangeShapeType="1"/>
            </p:cNvSpPr>
            <p:nvPr/>
          </p:nvSpPr>
          <p:spPr bwMode="auto">
            <a:xfrm flipH="1" flipV="1">
              <a:off x="1134" y="2365"/>
              <a:ext cx="11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6" name="Line 438"/>
            <p:cNvSpPr>
              <a:spLocks noChangeShapeType="1"/>
            </p:cNvSpPr>
            <p:nvPr/>
          </p:nvSpPr>
          <p:spPr bwMode="auto">
            <a:xfrm flipV="1">
              <a:off x="1152" y="2345"/>
              <a:ext cx="0" cy="4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7" name="Line 439"/>
            <p:cNvSpPr>
              <a:spLocks noChangeShapeType="1"/>
            </p:cNvSpPr>
            <p:nvPr/>
          </p:nvSpPr>
          <p:spPr bwMode="auto">
            <a:xfrm flipH="1" flipV="1">
              <a:off x="1159" y="2340"/>
              <a:ext cx="11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8" name="Line 440"/>
            <p:cNvSpPr>
              <a:spLocks noChangeShapeType="1"/>
            </p:cNvSpPr>
            <p:nvPr/>
          </p:nvSpPr>
          <p:spPr bwMode="auto">
            <a:xfrm flipV="1">
              <a:off x="1154" y="2362"/>
              <a:ext cx="4" cy="3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9" name="Line 441"/>
            <p:cNvSpPr>
              <a:spLocks noChangeShapeType="1"/>
            </p:cNvSpPr>
            <p:nvPr/>
          </p:nvSpPr>
          <p:spPr bwMode="auto">
            <a:xfrm flipH="1" flipV="1">
              <a:off x="1140" y="2365"/>
              <a:ext cx="27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10" name="Line 442"/>
            <p:cNvSpPr>
              <a:spLocks noChangeShapeType="1"/>
            </p:cNvSpPr>
            <p:nvPr/>
          </p:nvSpPr>
          <p:spPr bwMode="auto">
            <a:xfrm flipH="1" flipV="1">
              <a:off x="1163" y="2368"/>
              <a:ext cx="14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11" name="Line 443"/>
            <p:cNvSpPr>
              <a:spLocks noChangeShapeType="1"/>
            </p:cNvSpPr>
            <p:nvPr/>
          </p:nvSpPr>
          <p:spPr bwMode="auto">
            <a:xfrm flipV="1">
              <a:off x="1179" y="2333"/>
              <a:ext cx="0" cy="3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12" name="Line 444"/>
            <p:cNvSpPr>
              <a:spLocks noChangeShapeType="1"/>
            </p:cNvSpPr>
            <p:nvPr/>
          </p:nvSpPr>
          <p:spPr bwMode="auto">
            <a:xfrm flipH="1" flipV="1">
              <a:off x="1149" y="2390"/>
              <a:ext cx="7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13" name="Line 445"/>
            <p:cNvSpPr>
              <a:spLocks noChangeShapeType="1"/>
            </p:cNvSpPr>
            <p:nvPr/>
          </p:nvSpPr>
          <p:spPr bwMode="auto">
            <a:xfrm flipV="1">
              <a:off x="1168" y="2381"/>
              <a:ext cx="0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14" name="Line 446"/>
            <p:cNvSpPr>
              <a:spLocks noChangeShapeType="1"/>
            </p:cNvSpPr>
            <p:nvPr/>
          </p:nvSpPr>
          <p:spPr bwMode="auto">
            <a:xfrm flipH="1" flipV="1">
              <a:off x="1190" y="2311"/>
              <a:ext cx="2" cy="2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15" name="Line 447"/>
            <p:cNvSpPr>
              <a:spLocks noChangeShapeType="1"/>
            </p:cNvSpPr>
            <p:nvPr/>
          </p:nvSpPr>
          <p:spPr bwMode="auto">
            <a:xfrm flipH="1" flipV="1">
              <a:off x="1177" y="2325"/>
              <a:ext cx="8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16" name="Line 448"/>
            <p:cNvSpPr>
              <a:spLocks noChangeShapeType="1"/>
            </p:cNvSpPr>
            <p:nvPr/>
          </p:nvSpPr>
          <p:spPr bwMode="auto">
            <a:xfrm flipV="1">
              <a:off x="1170" y="2320"/>
              <a:ext cx="0" cy="3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17" name="Line 449"/>
            <p:cNvSpPr>
              <a:spLocks noChangeShapeType="1"/>
            </p:cNvSpPr>
            <p:nvPr/>
          </p:nvSpPr>
          <p:spPr bwMode="auto">
            <a:xfrm flipH="1" flipV="1">
              <a:off x="1181" y="2368"/>
              <a:ext cx="4" cy="2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18" name="Line 450"/>
            <p:cNvSpPr>
              <a:spLocks noChangeShapeType="1"/>
            </p:cNvSpPr>
            <p:nvPr/>
          </p:nvSpPr>
          <p:spPr bwMode="auto">
            <a:xfrm flipH="1" flipV="1">
              <a:off x="1192" y="2323"/>
              <a:ext cx="9" cy="3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19" name="Line 451"/>
            <p:cNvSpPr>
              <a:spLocks noChangeShapeType="1"/>
            </p:cNvSpPr>
            <p:nvPr/>
          </p:nvSpPr>
          <p:spPr bwMode="auto">
            <a:xfrm flipV="1">
              <a:off x="1185" y="2332"/>
              <a:ext cx="12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20" name="Line 452"/>
            <p:cNvSpPr>
              <a:spLocks noChangeShapeType="1"/>
            </p:cNvSpPr>
            <p:nvPr/>
          </p:nvSpPr>
          <p:spPr bwMode="auto">
            <a:xfrm flipH="1" flipV="1">
              <a:off x="1197" y="2309"/>
              <a:ext cx="11" cy="1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21" name="Line 453"/>
            <p:cNvSpPr>
              <a:spLocks noChangeShapeType="1"/>
            </p:cNvSpPr>
            <p:nvPr/>
          </p:nvSpPr>
          <p:spPr bwMode="auto">
            <a:xfrm flipH="1" flipV="1">
              <a:off x="1188" y="2307"/>
              <a:ext cx="22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22" name="Line 454"/>
            <p:cNvSpPr>
              <a:spLocks noChangeShapeType="1"/>
            </p:cNvSpPr>
            <p:nvPr/>
          </p:nvSpPr>
          <p:spPr bwMode="auto">
            <a:xfrm flipH="1" flipV="1">
              <a:off x="1183" y="2316"/>
              <a:ext cx="3" cy="1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23" name="Line 455"/>
            <p:cNvSpPr>
              <a:spLocks noChangeShapeType="1"/>
            </p:cNvSpPr>
            <p:nvPr/>
          </p:nvSpPr>
          <p:spPr bwMode="auto">
            <a:xfrm flipV="1">
              <a:off x="1156" y="2325"/>
              <a:ext cx="3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24" name="Line 456"/>
            <p:cNvSpPr>
              <a:spLocks noChangeShapeType="1"/>
            </p:cNvSpPr>
            <p:nvPr/>
          </p:nvSpPr>
          <p:spPr bwMode="auto">
            <a:xfrm flipV="1">
              <a:off x="1211" y="2297"/>
              <a:ext cx="15" cy="5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25" name="Line 457"/>
            <p:cNvSpPr>
              <a:spLocks noChangeShapeType="1"/>
            </p:cNvSpPr>
            <p:nvPr/>
          </p:nvSpPr>
          <p:spPr bwMode="auto">
            <a:xfrm flipH="1" flipV="1">
              <a:off x="1213" y="2309"/>
              <a:ext cx="16" cy="2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26" name="Line 458"/>
            <p:cNvSpPr>
              <a:spLocks noChangeShapeType="1"/>
            </p:cNvSpPr>
            <p:nvPr/>
          </p:nvSpPr>
          <p:spPr bwMode="auto">
            <a:xfrm flipV="1">
              <a:off x="1206" y="2307"/>
              <a:ext cx="7" cy="2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27" name="Line 459"/>
            <p:cNvSpPr>
              <a:spLocks noChangeShapeType="1"/>
            </p:cNvSpPr>
            <p:nvPr/>
          </p:nvSpPr>
          <p:spPr bwMode="auto">
            <a:xfrm flipH="1" flipV="1">
              <a:off x="1206" y="2297"/>
              <a:ext cx="20" cy="5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28" name="Line 460"/>
            <p:cNvSpPr>
              <a:spLocks noChangeShapeType="1"/>
            </p:cNvSpPr>
            <p:nvPr/>
          </p:nvSpPr>
          <p:spPr bwMode="auto">
            <a:xfrm flipV="1">
              <a:off x="1238" y="2297"/>
              <a:ext cx="9" cy="2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29" name="Line 461"/>
            <p:cNvSpPr>
              <a:spLocks noChangeShapeType="1"/>
            </p:cNvSpPr>
            <p:nvPr/>
          </p:nvSpPr>
          <p:spPr bwMode="auto">
            <a:xfrm flipH="1" flipV="1">
              <a:off x="1231" y="2304"/>
              <a:ext cx="5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30" name="Line 462"/>
            <p:cNvSpPr>
              <a:spLocks noChangeShapeType="1"/>
            </p:cNvSpPr>
            <p:nvPr/>
          </p:nvSpPr>
          <p:spPr bwMode="auto">
            <a:xfrm flipH="1" flipV="1">
              <a:off x="1231" y="2284"/>
              <a:ext cx="5" cy="1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31" name="Line 463"/>
            <p:cNvSpPr>
              <a:spLocks noChangeShapeType="1"/>
            </p:cNvSpPr>
            <p:nvPr/>
          </p:nvSpPr>
          <p:spPr bwMode="auto">
            <a:xfrm flipH="1" flipV="1">
              <a:off x="1256" y="2291"/>
              <a:ext cx="9" cy="1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32" name="Line 464"/>
            <p:cNvSpPr>
              <a:spLocks noChangeShapeType="1"/>
            </p:cNvSpPr>
            <p:nvPr/>
          </p:nvSpPr>
          <p:spPr bwMode="auto">
            <a:xfrm flipV="1">
              <a:off x="1253" y="2288"/>
              <a:ext cx="16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33" name="Line 465"/>
            <p:cNvSpPr>
              <a:spLocks noChangeShapeType="1"/>
            </p:cNvSpPr>
            <p:nvPr/>
          </p:nvSpPr>
          <p:spPr bwMode="auto">
            <a:xfrm flipH="1" flipV="1">
              <a:off x="1245" y="2282"/>
              <a:ext cx="13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34" name="Line 466"/>
            <p:cNvSpPr>
              <a:spLocks noChangeShapeType="1"/>
            </p:cNvSpPr>
            <p:nvPr/>
          </p:nvSpPr>
          <p:spPr bwMode="auto">
            <a:xfrm flipV="1">
              <a:off x="1278" y="2284"/>
              <a:ext cx="0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35" name="Line 467"/>
            <p:cNvSpPr>
              <a:spLocks noChangeShapeType="1"/>
            </p:cNvSpPr>
            <p:nvPr/>
          </p:nvSpPr>
          <p:spPr bwMode="auto">
            <a:xfrm flipV="1">
              <a:off x="1267" y="2282"/>
              <a:ext cx="9" cy="4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36" name="Line 468"/>
            <p:cNvSpPr>
              <a:spLocks noChangeShapeType="1"/>
            </p:cNvSpPr>
            <p:nvPr/>
          </p:nvSpPr>
          <p:spPr bwMode="auto">
            <a:xfrm flipH="1" flipV="1">
              <a:off x="1263" y="2278"/>
              <a:ext cx="29" cy="3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37" name="Line 469"/>
            <p:cNvSpPr>
              <a:spLocks noChangeShapeType="1"/>
            </p:cNvSpPr>
            <p:nvPr/>
          </p:nvSpPr>
          <p:spPr bwMode="auto">
            <a:xfrm flipV="1">
              <a:off x="1283" y="2273"/>
              <a:ext cx="5" cy="4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38" name="Line 470"/>
            <p:cNvSpPr>
              <a:spLocks noChangeShapeType="1"/>
            </p:cNvSpPr>
            <p:nvPr/>
          </p:nvSpPr>
          <p:spPr bwMode="auto">
            <a:xfrm flipV="1">
              <a:off x="1296" y="2271"/>
              <a:ext cx="1" cy="5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39" name="Line 471"/>
            <p:cNvSpPr>
              <a:spLocks noChangeShapeType="1"/>
            </p:cNvSpPr>
            <p:nvPr/>
          </p:nvSpPr>
          <p:spPr bwMode="auto">
            <a:xfrm flipV="1">
              <a:off x="1244" y="2278"/>
              <a:ext cx="14" cy="4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40" name="Line 472"/>
            <p:cNvSpPr>
              <a:spLocks noChangeShapeType="1"/>
            </p:cNvSpPr>
            <p:nvPr/>
          </p:nvSpPr>
          <p:spPr bwMode="auto">
            <a:xfrm flipH="1" flipV="1">
              <a:off x="1276" y="2271"/>
              <a:ext cx="5" cy="1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41" name="Line 473"/>
            <p:cNvSpPr>
              <a:spLocks noChangeShapeType="1"/>
            </p:cNvSpPr>
            <p:nvPr/>
          </p:nvSpPr>
          <p:spPr bwMode="auto">
            <a:xfrm flipH="1" flipV="1">
              <a:off x="1296" y="2275"/>
              <a:ext cx="10" cy="4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42" name="Line 474"/>
            <p:cNvSpPr>
              <a:spLocks noChangeShapeType="1"/>
            </p:cNvSpPr>
            <p:nvPr/>
          </p:nvSpPr>
          <p:spPr bwMode="auto">
            <a:xfrm flipV="1">
              <a:off x="1306" y="2278"/>
              <a:ext cx="15" cy="2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43" name="Line 475"/>
            <p:cNvSpPr>
              <a:spLocks noChangeShapeType="1"/>
            </p:cNvSpPr>
            <p:nvPr/>
          </p:nvSpPr>
          <p:spPr bwMode="auto">
            <a:xfrm flipH="1" flipV="1">
              <a:off x="1310" y="2282"/>
              <a:ext cx="7" cy="4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44" name="Line 476"/>
            <p:cNvSpPr>
              <a:spLocks noChangeShapeType="1"/>
            </p:cNvSpPr>
            <p:nvPr/>
          </p:nvSpPr>
          <p:spPr bwMode="auto">
            <a:xfrm flipH="1" flipV="1">
              <a:off x="1240" y="2282"/>
              <a:ext cx="7" cy="4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45" name="Line 477"/>
            <p:cNvSpPr>
              <a:spLocks noChangeShapeType="1"/>
            </p:cNvSpPr>
            <p:nvPr/>
          </p:nvSpPr>
          <p:spPr bwMode="auto">
            <a:xfrm flipH="1" flipV="1">
              <a:off x="1315" y="2266"/>
              <a:ext cx="15" cy="4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46" name="Line 478"/>
            <p:cNvSpPr>
              <a:spLocks noChangeShapeType="1"/>
            </p:cNvSpPr>
            <p:nvPr/>
          </p:nvSpPr>
          <p:spPr bwMode="auto">
            <a:xfrm flipV="1">
              <a:off x="1315" y="2273"/>
              <a:ext cx="16" cy="4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47" name="Line 479"/>
            <p:cNvSpPr>
              <a:spLocks noChangeShapeType="1"/>
            </p:cNvSpPr>
            <p:nvPr/>
          </p:nvSpPr>
          <p:spPr bwMode="auto">
            <a:xfrm flipH="1" flipV="1">
              <a:off x="1342" y="2271"/>
              <a:ext cx="4" cy="4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48" name="Line 480"/>
            <p:cNvSpPr>
              <a:spLocks noChangeShapeType="1"/>
            </p:cNvSpPr>
            <p:nvPr/>
          </p:nvSpPr>
          <p:spPr bwMode="auto">
            <a:xfrm flipV="1">
              <a:off x="1331" y="2266"/>
              <a:ext cx="18" cy="4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49" name="Line 481"/>
            <p:cNvSpPr>
              <a:spLocks noChangeShapeType="1"/>
            </p:cNvSpPr>
            <p:nvPr/>
          </p:nvSpPr>
          <p:spPr bwMode="auto">
            <a:xfrm flipH="1" flipV="1">
              <a:off x="1330" y="2280"/>
              <a:ext cx="12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50" name="Line 482"/>
            <p:cNvSpPr>
              <a:spLocks noChangeShapeType="1"/>
            </p:cNvSpPr>
            <p:nvPr/>
          </p:nvSpPr>
          <p:spPr bwMode="auto">
            <a:xfrm flipH="1" flipV="1">
              <a:off x="1337" y="2273"/>
              <a:ext cx="21" cy="4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51" name="Line 483"/>
            <p:cNvSpPr>
              <a:spLocks noChangeShapeType="1"/>
            </p:cNvSpPr>
            <p:nvPr/>
          </p:nvSpPr>
          <p:spPr bwMode="auto">
            <a:xfrm flipV="1">
              <a:off x="1351" y="2255"/>
              <a:ext cx="7" cy="5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52" name="Line 484"/>
            <p:cNvSpPr>
              <a:spLocks noChangeShapeType="1"/>
            </p:cNvSpPr>
            <p:nvPr/>
          </p:nvSpPr>
          <p:spPr bwMode="auto">
            <a:xfrm flipH="1" flipV="1">
              <a:off x="1355" y="2280"/>
              <a:ext cx="7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53" name="Line 485"/>
            <p:cNvSpPr>
              <a:spLocks noChangeShapeType="1"/>
            </p:cNvSpPr>
            <p:nvPr/>
          </p:nvSpPr>
          <p:spPr bwMode="auto">
            <a:xfrm flipV="1">
              <a:off x="1847" y="2413"/>
              <a:ext cx="16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54" name="Line 486"/>
            <p:cNvSpPr>
              <a:spLocks noChangeShapeType="1"/>
            </p:cNvSpPr>
            <p:nvPr/>
          </p:nvSpPr>
          <p:spPr bwMode="auto">
            <a:xfrm flipV="1">
              <a:off x="1869" y="2414"/>
              <a:ext cx="5" cy="3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55" name="Line 487"/>
            <p:cNvSpPr>
              <a:spLocks noChangeShapeType="1"/>
            </p:cNvSpPr>
            <p:nvPr/>
          </p:nvSpPr>
          <p:spPr bwMode="auto">
            <a:xfrm flipV="1">
              <a:off x="1829" y="2356"/>
              <a:ext cx="0" cy="3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56" name="Line 488"/>
            <p:cNvSpPr>
              <a:spLocks noChangeShapeType="1"/>
            </p:cNvSpPr>
            <p:nvPr/>
          </p:nvSpPr>
          <p:spPr bwMode="auto">
            <a:xfrm flipV="1">
              <a:off x="1360" y="2275"/>
              <a:ext cx="11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57" name="Line 489"/>
            <p:cNvSpPr>
              <a:spLocks noChangeShapeType="1"/>
            </p:cNvSpPr>
            <p:nvPr/>
          </p:nvSpPr>
          <p:spPr bwMode="auto">
            <a:xfrm flipH="1" flipV="1">
              <a:off x="1360" y="2268"/>
              <a:ext cx="13" cy="3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58" name="Line 490"/>
            <p:cNvSpPr>
              <a:spLocks noChangeShapeType="1"/>
            </p:cNvSpPr>
            <p:nvPr/>
          </p:nvSpPr>
          <p:spPr bwMode="auto">
            <a:xfrm flipH="1" flipV="1">
              <a:off x="1376" y="2296"/>
              <a:ext cx="2" cy="2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59" name="Line 491"/>
            <p:cNvSpPr>
              <a:spLocks noChangeShapeType="1"/>
            </p:cNvSpPr>
            <p:nvPr/>
          </p:nvSpPr>
          <p:spPr bwMode="auto">
            <a:xfrm flipH="1" flipV="1">
              <a:off x="1371" y="2255"/>
              <a:ext cx="7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60" name="Line 492"/>
            <p:cNvSpPr>
              <a:spLocks noChangeShapeType="1"/>
            </p:cNvSpPr>
            <p:nvPr/>
          </p:nvSpPr>
          <p:spPr bwMode="auto">
            <a:xfrm flipH="1" flipV="1">
              <a:off x="1385" y="2262"/>
              <a:ext cx="5" cy="3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61" name="Line 493"/>
            <p:cNvSpPr>
              <a:spLocks noChangeShapeType="1"/>
            </p:cNvSpPr>
            <p:nvPr/>
          </p:nvSpPr>
          <p:spPr bwMode="auto">
            <a:xfrm flipV="1">
              <a:off x="1387" y="2266"/>
              <a:ext cx="16" cy="4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62" name="Line 494"/>
            <p:cNvSpPr>
              <a:spLocks noChangeShapeType="1"/>
            </p:cNvSpPr>
            <p:nvPr/>
          </p:nvSpPr>
          <p:spPr bwMode="auto">
            <a:xfrm flipH="1" flipV="1">
              <a:off x="1390" y="2273"/>
              <a:ext cx="9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63" name="Line 495"/>
            <p:cNvSpPr>
              <a:spLocks noChangeShapeType="1"/>
            </p:cNvSpPr>
            <p:nvPr/>
          </p:nvSpPr>
          <p:spPr bwMode="auto">
            <a:xfrm flipV="1">
              <a:off x="1382" y="2264"/>
              <a:ext cx="10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64" name="Line 496"/>
            <p:cNvSpPr>
              <a:spLocks noChangeShapeType="1"/>
            </p:cNvSpPr>
            <p:nvPr/>
          </p:nvSpPr>
          <p:spPr bwMode="auto">
            <a:xfrm flipH="1" flipV="1">
              <a:off x="1385" y="2296"/>
              <a:ext cx="13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65" name="Line 497"/>
            <p:cNvSpPr>
              <a:spLocks noChangeShapeType="1"/>
            </p:cNvSpPr>
            <p:nvPr/>
          </p:nvSpPr>
          <p:spPr bwMode="auto">
            <a:xfrm flipV="1">
              <a:off x="1408" y="2273"/>
              <a:ext cx="11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66" name="Line 498"/>
            <p:cNvSpPr>
              <a:spLocks noChangeShapeType="1"/>
            </p:cNvSpPr>
            <p:nvPr/>
          </p:nvSpPr>
          <p:spPr bwMode="auto">
            <a:xfrm flipV="1">
              <a:off x="1408" y="2259"/>
              <a:ext cx="2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67" name="Line 499"/>
            <p:cNvSpPr>
              <a:spLocks noChangeShapeType="1"/>
            </p:cNvSpPr>
            <p:nvPr/>
          </p:nvSpPr>
          <p:spPr bwMode="auto">
            <a:xfrm flipH="1" flipV="1">
              <a:off x="1401" y="2284"/>
              <a:ext cx="9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68" name="Line 500"/>
            <p:cNvSpPr>
              <a:spLocks noChangeShapeType="1"/>
            </p:cNvSpPr>
            <p:nvPr/>
          </p:nvSpPr>
          <p:spPr bwMode="auto">
            <a:xfrm flipH="1" flipV="1">
              <a:off x="1430" y="2278"/>
              <a:ext cx="2" cy="3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69" name="Line 501"/>
            <p:cNvSpPr>
              <a:spLocks noChangeShapeType="1"/>
            </p:cNvSpPr>
            <p:nvPr/>
          </p:nvSpPr>
          <p:spPr bwMode="auto">
            <a:xfrm flipV="1">
              <a:off x="1419" y="2273"/>
              <a:ext cx="14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70" name="Line 502"/>
            <p:cNvSpPr>
              <a:spLocks noChangeShapeType="1"/>
            </p:cNvSpPr>
            <p:nvPr/>
          </p:nvSpPr>
          <p:spPr bwMode="auto">
            <a:xfrm flipH="1" flipV="1">
              <a:off x="1437" y="2259"/>
              <a:ext cx="2" cy="2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71" name="Line 503"/>
            <p:cNvSpPr>
              <a:spLocks noChangeShapeType="1"/>
            </p:cNvSpPr>
            <p:nvPr/>
          </p:nvSpPr>
          <p:spPr bwMode="auto">
            <a:xfrm flipH="1" flipV="1">
              <a:off x="1417" y="2266"/>
              <a:ext cx="9" cy="3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72" name="Line 504"/>
            <p:cNvSpPr>
              <a:spLocks noChangeShapeType="1"/>
            </p:cNvSpPr>
            <p:nvPr/>
          </p:nvSpPr>
          <p:spPr bwMode="auto">
            <a:xfrm flipV="1">
              <a:off x="1439" y="2278"/>
              <a:ext cx="14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73" name="Line 505"/>
            <p:cNvSpPr>
              <a:spLocks noChangeShapeType="1"/>
            </p:cNvSpPr>
            <p:nvPr/>
          </p:nvSpPr>
          <p:spPr bwMode="auto">
            <a:xfrm flipH="1" flipV="1">
              <a:off x="1439" y="2278"/>
              <a:ext cx="14" cy="4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74" name="Line 506"/>
            <p:cNvSpPr>
              <a:spLocks noChangeShapeType="1"/>
            </p:cNvSpPr>
            <p:nvPr/>
          </p:nvSpPr>
          <p:spPr bwMode="auto">
            <a:xfrm flipH="1" flipV="1">
              <a:off x="1450" y="2268"/>
              <a:ext cx="12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75" name="Line 507"/>
            <p:cNvSpPr>
              <a:spLocks noChangeShapeType="1"/>
            </p:cNvSpPr>
            <p:nvPr/>
          </p:nvSpPr>
          <p:spPr bwMode="auto">
            <a:xfrm flipV="1">
              <a:off x="1457" y="2282"/>
              <a:ext cx="21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76" name="Line 508"/>
            <p:cNvSpPr>
              <a:spLocks noChangeShapeType="1"/>
            </p:cNvSpPr>
            <p:nvPr/>
          </p:nvSpPr>
          <p:spPr bwMode="auto">
            <a:xfrm flipH="1" flipV="1">
              <a:off x="1464" y="2275"/>
              <a:ext cx="14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77" name="Line 509"/>
            <p:cNvSpPr>
              <a:spLocks noChangeShapeType="1"/>
            </p:cNvSpPr>
            <p:nvPr/>
          </p:nvSpPr>
          <p:spPr bwMode="auto">
            <a:xfrm flipV="1">
              <a:off x="1466" y="2262"/>
              <a:ext cx="9" cy="3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78" name="Line 510"/>
            <p:cNvSpPr>
              <a:spLocks noChangeShapeType="1"/>
            </p:cNvSpPr>
            <p:nvPr/>
          </p:nvSpPr>
          <p:spPr bwMode="auto">
            <a:xfrm flipH="1" flipV="1">
              <a:off x="1476" y="2284"/>
              <a:ext cx="8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79" name="Line 511"/>
            <p:cNvSpPr>
              <a:spLocks noChangeShapeType="1"/>
            </p:cNvSpPr>
            <p:nvPr/>
          </p:nvSpPr>
          <p:spPr bwMode="auto">
            <a:xfrm flipV="1">
              <a:off x="1487" y="2280"/>
              <a:ext cx="20" cy="2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0" name="Line 512"/>
            <p:cNvSpPr>
              <a:spLocks noChangeShapeType="1"/>
            </p:cNvSpPr>
            <p:nvPr/>
          </p:nvSpPr>
          <p:spPr bwMode="auto">
            <a:xfrm flipH="1" flipV="1">
              <a:off x="1493" y="2280"/>
              <a:ext cx="1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1" name="Line 513"/>
            <p:cNvSpPr>
              <a:spLocks noChangeShapeType="1"/>
            </p:cNvSpPr>
            <p:nvPr/>
          </p:nvSpPr>
          <p:spPr bwMode="auto">
            <a:xfrm flipV="1">
              <a:off x="1835" y="2378"/>
              <a:ext cx="10" cy="2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2" name="Line 514"/>
            <p:cNvSpPr>
              <a:spLocks noChangeShapeType="1"/>
            </p:cNvSpPr>
            <p:nvPr/>
          </p:nvSpPr>
          <p:spPr bwMode="auto">
            <a:xfrm flipH="1" flipV="1">
              <a:off x="1840" y="2390"/>
              <a:ext cx="9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3" name="Line 515"/>
            <p:cNvSpPr>
              <a:spLocks noChangeShapeType="1"/>
            </p:cNvSpPr>
            <p:nvPr/>
          </p:nvSpPr>
          <p:spPr bwMode="auto">
            <a:xfrm flipV="1">
              <a:off x="1842" y="2397"/>
              <a:ext cx="12" cy="3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4" name="Line 516"/>
            <p:cNvSpPr>
              <a:spLocks noChangeShapeType="1"/>
            </p:cNvSpPr>
            <p:nvPr/>
          </p:nvSpPr>
          <p:spPr bwMode="auto">
            <a:xfrm flipV="1">
              <a:off x="1856" y="2397"/>
              <a:ext cx="7" cy="1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5" name="Line 517"/>
            <p:cNvSpPr>
              <a:spLocks noChangeShapeType="1"/>
            </p:cNvSpPr>
            <p:nvPr/>
          </p:nvSpPr>
          <p:spPr bwMode="auto">
            <a:xfrm flipH="1" flipV="1">
              <a:off x="1501" y="2273"/>
              <a:ext cx="9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6" name="Line 518"/>
            <p:cNvSpPr>
              <a:spLocks noChangeShapeType="1"/>
            </p:cNvSpPr>
            <p:nvPr/>
          </p:nvSpPr>
          <p:spPr bwMode="auto">
            <a:xfrm flipH="1" flipV="1">
              <a:off x="1491" y="2266"/>
              <a:ext cx="9" cy="4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7" name="Line 519"/>
            <p:cNvSpPr>
              <a:spLocks noChangeShapeType="1"/>
            </p:cNvSpPr>
            <p:nvPr/>
          </p:nvSpPr>
          <p:spPr bwMode="auto">
            <a:xfrm flipV="1">
              <a:off x="1464" y="2271"/>
              <a:ext cx="25" cy="4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8" name="Line 520"/>
            <p:cNvSpPr>
              <a:spLocks noChangeShapeType="1"/>
            </p:cNvSpPr>
            <p:nvPr/>
          </p:nvSpPr>
          <p:spPr bwMode="auto">
            <a:xfrm flipH="1" flipV="1">
              <a:off x="1501" y="2264"/>
              <a:ext cx="8" cy="5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9" name="Line 521"/>
            <p:cNvSpPr>
              <a:spLocks noChangeShapeType="1"/>
            </p:cNvSpPr>
            <p:nvPr/>
          </p:nvSpPr>
          <p:spPr bwMode="auto">
            <a:xfrm flipV="1">
              <a:off x="1501" y="2275"/>
              <a:ext cx="26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90" name="Line 522"/>
            <p:cNvSpPr>
              <a:spLocks noChangeShapeType="1"/>
            </p:cNvSpPr>
            <p:nvPr/>
          </p:nvSpPr>
          <p:spPr bwMode="auto">
            <a:xfrm flipH="1" flipV="1">
              <a:off x="1514" y="2271"/>
              <a:ext cx="4" cy="4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91" name="Line 523"/>
            <p:cNvSpPr>
              <a:spLocks noChangeShapeType="1"/>
            </p:cNvSpPr>
            <p:nvPr/>
          </p:nvSpPr>
          <p:spPr bwMode="auto">
            <a:xfrm flipH="1" flipV="1">
              <a:off x="1523" y="2271"/>
              <a:ext cx="9" cy="4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92" name="Line 524"/>
            <p:cNvSpPr>
              <a:spLocks noChangeShapeType="1"/>
            </p:cNvSpPr>
            <p:nvPr/>
          </p:nvSpPr>
          <p:spPr bwMode="auto">
            <a:xfrm flipV="1">
              <a:off x="1534" y="2284"/>
              <a:ext cx="21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93" name="Line 525"/>
            <p:cNvSpPr>
              <a:spLocks noChangeShapeType="1"/>
            </p:cNvSpPr>
            <p:nvPr/>
          </p:nvSpPr>
          <p:spPr bwMode="auto">
            <a:xfrm flipH="1" flipV="1">
              <a:off x="1534" y="2271"/>
              <a:ext cx="10" cy="4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94" name="Line 526"/>
            <p:cNvSpPr>
              <a:spLocks noChangeShapeType="1"/>
            </p:cNvSpPr>
            <p:nvPr/>
          </p:nvSpPr>
          <p:spPr bwMode="auto">
            <a:xfrm flipH="1" flipV="1">
              <a:off x="1544" y="2275"/>
              <a:ext cx="17" cy="4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95" name="Line 527"/>
            <p:cNvSpPr>
              <a:spLocks noChangeShapeType="1"/>
            </p:cNvSpPr>
            <p:nvPr/>
          </p:nvSpPr>
          <p:spPr bwMode="auto">
            <a:xfrm flipV="1">
              <a:off x="1553" y="2287"/>
              <a:ext cx="17" cy="2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96" name="Line 528"/>
            <p:cNvSpPr>
              <a:spLocks noChangeShapeType="1"/>
            </p:cNvSpPr>
            <p:nvPr/>
          </p:nvSpPr>
          <p:spPr bwMode="auto">
            <a:xfrm flipH="1" flipV="1">
              <a:off x="1562" y="2282"/>
              <a:ext cx="8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97" name="Line 529"/>
            <p:cNvSpPr>
              <a:spLocks noChangeShapeType="1"/>
            </p:cNvSpPr>
            <p:nvPr/>
          </p:nvSpPr>
          <p:spPr bwMode="auto">
            <a:xfrm flipV="1">
              <a:off x="1575" y="2271"/>
              <a:ext cx="11" cy="4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98" name="Line 530"/>
            <p:cNvSpPr>
              <a:spLocks noChangeShapeType="1"/>
            </p:cNvSpPr>
            <p:nvPr/>
          </p:nvSpPr>
          <p:spPr bwMode="auto">
            <a:xfrm flipH="1" flipV="1">
              <a:off x="1577" y="2280"/>
              <a:ext cx="12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99" name="Line 531"/>
            <p:cNvSpPr>
              <a:spLocks noChangeShapeType="1"/>
            </p:cNvSpPr>
            <p:nvPr/>
          </p:nvSpPr>
          <p:spPr bwMode="auto">
            <a:xfrm flipV="1">
              <a:off x="1831" y="2372"/>
              <a:ext cx="13" cy="2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0" name="Line 532"/>
            <p:cNvSpPr>
              <a:spLocks noChangeShapeType="1"/>
            </p:cNvSpPr>
            <p:nvPr/>
          </p:nvSpPr>
          <p:spPr bwMode="auto">
            <a:xfrm flipV="1">
              <a:off x="1835" y="2370"/>
              <a:ext cx="1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1" name="Line 533"/>
            <p:cNvSpPr>
              <a:spLocks noChangeShapeType="1"/>
            </p:cNvSpPr>
            <p:nvPr/>
          </p:nvSpPr>
          <p:spPr bwMode="auto">
            <a:xfrm flipV="1">
              <a:off x="1865" y="2397"/>
              <a:ext cx="5" cy="3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2" name="Line 534"/>
            <p:cNvSpPr>
              <a:spLocks noChangeShapeType="1"/>
            </p:cNvSpPr>
            <p:nvPr/>
          </p:nvSpPr>
          <p:spPr bwMode="auto">
            <a:xfrm flipH="1" flipV="1">
              <a:off x="1853" y="2385"/>
              <a:ext cx="5" cy="2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3" name="Line 535"/>
            <p:cNvSpPr>
              <a:spLocks noChangeShapeType="1"/>
            </p:cNvSpPr>
            <p:nvPr/>
          </p:nvSpPr>
          <p:spPr bwMode="auto">
            <a:xfrm flipV="1">
              <a:off x="1836" y="2394"/>
              <a:ext cx="8" cy="2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4" name="Line 536"/>
            <p:cNvSpPr>
              <a:spLocks noChangeShapeType="1"/>
            </p:cNvSpPr>
            <p:nvPr/>
          </p:nvSpPr>
          <p:spPr bwMode="auto">
            <a:xfrm flipH="1" flipV="1">
              <a:off x="1575" y="2296"/>
              <a:ext cx="7" cy="1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5" name="Line 537"/>
            <p:cNvSpPr>
              <a:spLocks noChangeShapeType="1"/>
            </p:cNvSpPr>
            <p:nvPr/>
          </p:nvSpPr>
          <p:spPr bwMode="auto">
            <a:xfrm flipH="1" flipV="1">
              <a:off x="1582" y="2288"/>
              <a:ext cx="5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6" name="Line 538"/>
            <p:cNvSpPr>
              <a:spLocks noChangeShapeType="1"/>
            </p:cNvSpPr>
            <p:nvPr/>
          </p:nvSpPr>
          <p:spPr bwMode="auto">
            <a:xfrm flipV="1">
              <a:off x="1584" y="2293"/>
              <a:ext cx="16" cy="4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7" name="Line 539"/>
            <p:cNvSpPr>
              <a:spLocks noChangeShapeType="1"/>
            </p:cNvSpPr>
            <p:nvPr/>
          </p:nvSpPr>
          <p:spPr bwMode="auto">
            <a:xfrm flipH="1" flipV="1">
              <a:off x="1587" y="2300"/>
              <a:ext cx="9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8" name="Line 540"/>
            <p:cNvSpPr>
              <a:spLocks noChangeShapeType="1"/>
            </p:cNvSpPr>
            <p:nvPr/>
          </p:nvSpPr>
          <p:spPr bwMode="auto">
            <a:xfrm flipH="1" flipV="1">
              <a:off x="1582" y="2323"/>
              <a:ext cx="13" cy="2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9" name="Line 541"/>
            <p:cNvSpPr>
              <a:spLocks noChangeShapeType="1"/>
            </p:cNvSpPr>
            <p:nvPr/>
          </p:nvSpPr>
          <p:spPr bwMode="auto">
            <a:xfrm flipV="1">
              <a:off x="1605" y="2300"/>
              <a:ext cx="11" cy="2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0" name="Line 542"/>
            <p:cNvSpPr>
              <a:spLocks noChangeShapeType="1"/>
            </p:cNvSpPr>
            <p:nvPr/>
          </p:nvSpPr>
          <p:spPr bwMode="auto">
            <a:xfrm flipV="1">
              <a:off x="1598" y="2296"/>
              <a:ext cx="2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1" name="Line 543"/>
            <p:cNvSpPr>
              <a:spLocks noChangeShapeType="1"/>
            </p:cNvSpPr>
            <p:nvPr/>
          </p:nvSpPr>
          <p:spPr bwMode="auto">
            <a:xfrm flipH="1" flipV="1">
              <a:off x="1598" y="2311"/>
              <a:ext cx="9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2" name="Line 544"/>
            <p:cNvSpPr>
              <a:spLocks noChangeShapeType="1"/>
            </p:cNvSpPr>
            <p:nvPr/>
          </p:nvSpPr>
          <p:spPr bwMode="auto">
            <a:xfrm flipH="1" flipV="1">
              <a:off x="1627" y="2304"/>
              <a:ext cx="2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3" name="Line 545"/>
            <p:cNvSpPr>
              <a:spLocks noChangeShapeType="1"/>
            </p:cNvSpPr>
            <p:nvPr/>
          </p:nvSpPr>
          <p:spPr bwMode="auto">
            <a:xfrm flipV="1">
              <a:off x="1616" y="2300"/>
              <a:ext cx="14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4" name="Line 546"/>
            <p:cNvSpPr>
              <a:spLocks noChangeShapeType="1"/>
            </p:cNvSpPr>
            <p:nvPr/>
          </p:nvSpPr>
          <p:spPr bwMode="auto">
            <a:xfrm flipH="1" flipV="1">
              <a:off x="1634" y="2287"/>
              <a:ext cx="2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5" name="Line 547"/>
            <p:cNvSpPr>
              <a:spLocks noChangeShapeType="1"/>
            </p:cNvSpPr>
            <p:nvPr/>
          </p:nvSpPr>
          <p:spPr bwMode="auto">
            <a:xfrm flipH="1" flipV="1">
              <a:off x="1614" y="2293"/>
              <a:ext cx="9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6" name="Line 548"/>
            <p:cNvSpPr>
              <a:spLocks noChangeShapeType="1"/>
            </p:cNvSpPr>
            <p:nvPr/>
          </p:nvSpPr>
          <p:spPr bwMode="auto">
            <a:xfrm flipV="1">
              <a:off x="1636" y="2304"/>
              <a:ext cx="14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7" name="Line 549"/>
            <p:cNvSpPr>
              <a:spLocks noChangeShapeType="1"/>
            </p:cNvSpPr>
            <p:nvPr/>
          </p:nvSpPr>
          <p:spPr bwMode="auto">
            <a:xfrm flipH="1" flipV="1">
              <a:off x="1636" y="2304"/>
              <a:ext cx="14" cy="4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8" name="Line 550"/>
            <p:cNvSpPr>
              <a:spLocks noChangeShapeType="1"/>
            </p:cNvSpPr>
            <p:nvPr/>
          </p:nvSpPr>
          <p:spPr bwMode="auto">
            <a:xfrm flipH="1" flipV="1">
              <a:off x="1647" y="2296"/>
              <a:ext cx="12" cy="3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9" name="Line 551"/>
            <p:cNvSpPr>
              <a:spLocks noChangeShapeType="1"/>
            </p:cNvSpPr>
            <p:nvPr/>
          </p:nvSpPr>
          <p:spPr bwMode="auto">
            <a:xfrm flipV="1">
              <a:off x="1654" y="2309"/>
              <a:ext cx="21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0" name="Line 552"/>
            <p:cNvSpPr>
              <a:spLocks noChangeShapeType="1"/>
            </p:cNvSpPr>
            <p:nvPr/>
          </p:nvSpPr>
          <p:spPr bwMode="auto">
            <a:xfrm flipH="1" flipV="1">
              <a:off x="1661" y="2303"/>
              <a:ext cx="14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1" name="Line 553"/>
            <p:cNvSpPr>
              <a:spLocks noChangeShapeType="1"/>
            </p:cNvSpPr>
            <p:nvPr/>
          </p:nvSpPr>
          <p:spPr bwMode="auto">
            <a:xfrm flipV="1">
              <a:off x="1663" y="2288"/>
              <a:ext cx="9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2" name="Line 554"/>
            <p:cNvSpPr>
              <a:spLocks noChangeShapeType="1"/>
            </p:cNvSpPr>
            <p:nvPr/>
          </p:nvSpPr>
          <p:spPr bwMode="auto">
            <a:xfrm flipH="1" flipV="1">
              <a:off x="1673" y="2311"/>
              <a:ext cx="8" cy="3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3" name="Line 555"/>
            <p:cNvSpPr>
              <a:spLocks noChangeShapeType="1"/>
            </p:cNvSpPr>
            <p:nvPr/>
          </p:nvSpPr>
          <p:spPr bwMode="auto">
            <a:xfrm flipV="1">
              <a:off x="1684" y="2307"/>
              <a:ext cx="20" cy="2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4" name="Line 556"/>
            <p:cNvSpPr>
              <a:spLocks noChangeShapeType="1"/>
            </p:cNvSpPr>
            <p:nvPr/>
          </p:nvSpPr>
          <p:spPr bwMode="auto">
            <a:xfrm flipH="1" flipV="1">
              <a:off x="1690" y="2307"/>
              <a:ext cx="1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5" name="Line 557"/>
            <p:cNvSpPr>
              <a:spLocks noChangeShapeType="1"/>
            </p:cNvSpPr>
            <p:nvPr/>
          </p:nvSpPr>
          <p:spPr bwMode="auto">
            <a:xfrm flipH="1" flipV="1">
              <a:off x="1698" y="2300"/>
              <a:ext cx="9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6" name="Line 558"/>
            <p:cNvSpPr>
              <a:spLocks noChangeShapeType="1"/>
            </p:cNvSpPr>
            <p:nvPr/>
          </p:nvSpPr>
          <p:spPr bwMode="auto">
            <a:xfrm flipH="1" flipV="1">
              <a:off x="1688" y="2293"/>
              <a:ext cx="9" cy="4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7" name="Line 559"/>
            <p:cNvSpPr>
              <a:spLocks noChangeShapeType="1"/>
            </p:cNvSpPr>
            <p:nvPr/>
          </p:nvSpPr>
          <p:spPr bwMode="auto">
            <a:xfrm flipV="1">
              <a:off x="1661" y="2297"/>
              <a:ext cx="25" cy="4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8" name="Line 560"/>
            <p:cNvSpPr>
              <a:spLocks noChangeShapeType="1"/>
            </p:cNvSpPr>
            <p:nvPr/>
          </p:nvSpPr>
          <p:spPr bwMode="auto">
            <a:xfrm flipH="1" flipV="1">
              <a:off x="1698" y="2291"/>
              <a:ext cx="8" cy="5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9" name="Line 561"/>
            <p:cNvSpPr>
              <a:spLocks noChangeShapeType="1"/>
            </p:cNvSpPr>
            <p:nvPr/>
          </p:nvSpPr>
          <p:spPr bwMode="auto">
            <a:xfrm flipV="1">
              <a:off x="1698" y="2303"/>
              <a:ext cx="26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0" name="Line 562"/>
            <p:cNvSpPr>
              <a:spLocks noChangeShapeType="1"/>
            </p:cNvSpPr>
            <p:nvPr/>
          </p:nvSpPr>
          <p:spPr bwMode="auto">
            <a:xfrm flipH="1" flipV="1">
              <a:off x="1711" y="2297"/>
              <a:ext cx="4" cy="4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1" name="Line 563"/>
            <p:cNvSpPr>
              <a:spLocks noChangeShapeType="1"/>
            </p:cNvSpPr>
            <p:nvPr/>
          </p:nvSpPr>
          <p:spPr bwMode="auto">
            <a:xfrm flipH="1" flipV="1">
              <a:off x="1720" y="2297"/>
              <a:ext cx="9" cy="4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2" name="Line 564"/>
            <p:cNvSpPr>
              <a:spLocks noChangeShapeType="1"/>
            </p:cNvSpPr>
            <p:nvPr/>
          </p:nvSpPr>
          <p:spPr bwMode="auto">
            <a:xfrm flipV="1">
              <a:off x="1731" y="2311"/>
              <a:ext cx="21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3" name="Line 565"/>
            <p:cNvSpPr>
              <a:spLocks noChangeShapeType="1"/>
            </p:cNvSpPr>
            <p:nvPr/>
          </p:nvSpPr>
          <p:spPr bwMode="auto">
            <a:xfrm flipH="1" flipV="1">
              <a:off x="1731" y="2297"/>
              <a:ext cx="10" cy="4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4" name="Line 566"/>
            <p:cNvSpPr>
              <a:spLocks noChangeShapeType="1"/>
            </p:cNvSpPr>
            <p:nvPr/>
          </p:nvSpPr>
          <p:spPr bwMode="auto">
            <a:xfrm flipH="1" flipV="1">
              <a:off x="1741" y="2303"/>
              <a:ext cx="17" cy="4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5" name="Line 567"/>
            <p:cNvSpPr>
              <a:spLocks noChangeShapeType="1"/>
            </p:cNvSpPr>
            <p:nvPr/>
          </p:nvSpPr>
          <p:spPr bwMode="auto">
            <a:xfrm flipV="1">
              <a:off x="1750" y="2313"/>
              <a:ext cx="17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6" name="Line 568"/>
            <p:cNvSpPr>
              <a:spLocks noChangeShapeType="1"/>
            </p:cNvSpPr>
            <p:nvPr/>
          </p:nvSpPr>
          <p:spPr bwMode="auto">
            <a:xfrm flipH="1" flipV="1">
              <a:off x="1759" y="2309"/>
              <a:ext cx="8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7" name="Line 569"/>
            <p:cNvSpPr>
              <a:spLocks noChangeShapeType="1"/>
            </p:cNvSpPr>
            <p:nvPr/>
          </p:nvSpPr>
          <p:spPr bwMode="auto">
            <a:xfrm flipV="1">
              <a:off x="1772" y="2297"/>
              <a:ext cx="11" cy="4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8" name="Line 570"/>
            <p:cNvSpPr>
              <a:spLocks noChangeShapeType="1"/>
            </p:cNvSpPr>
            <p:nvPr/>
          </p:nvSpPr>
          <p:spPr bwMode="auto">
            <a:xfrm flipH="1" flipV="1">
              <a:off x="1774" y="2307"/>
              <a:ext cx="12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9" name="Line 571"/>
            <p:cNvSpPr>
              <a:spLocks noChangeShapeType="1"/>
            </p:cNvSpPr>
            <p:nvPr/>
          </p:nvSpPr>
          <p:spPr bwMode="auto">
            <a:xfrm flipH="1" flipV="1">
              <a:off x="1772" y="2323"/>
              <a:ext cx="7" cy="1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0" name="Line 572"/>
            <p:cNvSpPr>
              <a:spLocks noChangeShapeType="1"/>
            </p:cNvSpPr>
            <p:nvPr/>
          </p:nvSpPr>
          <p:spPr bwMode="auto">
            <a:xfrm>
              <a:off x="1616" y="2280"/>
              <a:ext cx="7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1" name="Line 573"/>
            <p:cNvSpPr>
              <a:spLocks noChangeShapeType="1"/>
            </p:cNvSpPr>
            <p:nvPr/>
          </p:nvSpPr>
          <p:spPr bwMode="auto">
            <a:xfrm flipH="1">
              <a:off x="1587" y="2284"/>
              <a:ext cx="6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2" name="Line 574"/>
            <p:cNvSpPr>
              <a:spLocks noChangeShapeType="1"/>
            </p:cNvSpPr>
            <p:nvPr/>
          </p:nvSpPr>
          <p:spPr bwMode="auto">
            <a:xfrm>
              <a:off x="1639" y="2275"/>
              <a:ext cx="9" cy="2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3" name="Line 575"/>
            <p:cNvSpPr>
              <a:spLocks noChangeShapeType="1"/>
            </p:cNvSpPr>
            <p:nvPr/>
          </p:nvSpPr>
          <p:spPr bwMode="auto">
            <a:xfrm flipH="1">
              <a:off x="1639" y="2287"/>
              <a:ext cx="25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4" name="Line 576"/>
            <p:cNvSpPr>
              <a:spLocks noChangeShapeType="1"/>
            </p:cNvSpPr>
            <p:nvPr/>
          </p:nvSpPr>
          <p:spPr bwMode="auto">
            <a:xfrm>
              <a:off x="1650" y="2280"/>
              <a:ext cx="4" cy="2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5" name="Line 577"/>
            <p:cNvSpPr>
              <a:spLocks noChangeShapeType="1"/>
            </p:cNvSpPr>
            <p:nvPr/>
          </p:nvSpPr>
          <p:spPr bwMode="auto">
            <a:xfrm>
              <a:off x="1604" y="2275"/>
              <a:ext cx="0" cy="2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6" name="Line 578"/>
            <p:cNvSpPr>
              <a:spLocks noChangeShapeType="1"/>
            </p:cNvSpPr>
            <p:nvPr/>
          </p:nvSpPr>
          <p:spPr bwMode="auto">
            <a:xfrm flipH="1" flipV="1">
              <a:off x="1765" y="2316"/>
              <a:ext cx="5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7" name="Line 579"/>
            <p:cNvSpPr>
              <a:spLocks noChangeShapeType="1"/>
            </p:cNvSpPr>
            <p:nvPr/>
          </p:nvSpPr>
          <p:spPr bwMode="auto">
            <a:xfrm flipV="1">
              <a:off x="1776" y="2329"/>
              <a:ext cx="14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8" name="Line 580"/>
            <p:cNvSpPr>
              <a:spLocks noChangeShapeType="1"/>
            </p:cNvSpPr>
            <p:nvPr/>
          </p:nvSpPr>
          <p:spPr bwMode="auto">
            <a:xfrm flipH="1" flipV="1">
              <a:off x="1761" y="2338"/>
              <a:ext cx="2" cy="2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9" name="Line 581"/>
            <p:cNvSpPr>
              <a:spLocks noChangeShapeType="1"/>
            </p:cNvSpPr>
            <p:nvPr/>
          </p:nvSpPr>
          <p:spPr bwMode="auto">
            <a:xfrm flipH="1" flipV="1">
              <a:off x="1786" y="2340"/>
              <a:ext cx="11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0" name="Line 582"/>
            <p:cNvSpPr>
              <a:spLocks noChangeShapeType="1"/>
            </p:cNvSpPr>
            <p:nvPr/>
          </p:nvSpPr>
          <p:spPr bwMode="auto">
            <a:xfrm flipV="1">
              <a:off x="1817" y="2362"/>
              <a:ext cx="19" cy="1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1" name="Line 583"/>
            <p:cNvSpPr>
              <a:spLocks noChangeShapeType="1"/>
            </p:cNvSpPr>
            <p:nvPr/>
          </p:nvSpPr>
          <p:spPr bwMode="auto">
            <a:xfrm flipH="1" flipV="1">
              <a:off x="1818" y="2354"/>
              <a:ext cx="6" cy="3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2" name="Line 584"/>
            <p:cNvSpPr>
              <a:spLocks noChangeShapeType="1"/>
            </p:cNvSpPr>
            <p:nvPr/>
          </p:nvSpPr>
          <p:spPr bwMode="auto">
            <a:xfrm flipV="1">
              <a:off x="1790" y="2338"/>
              <a:ext cx="5" cy="1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3" name="Line 585"/>
            <p:cNvSpPr>
              <a:spLocks noChangeShapeType="1"/>
            </p:cNvSpPr>
            <p:nvPr/>
          </p:nvSpPr>
          <p:spPr bwMode="auto">
            <a:xfrm flipV="1">
              <a:off x="1802" y="2349"/>
              <a:ext cx="13" cy="29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4" name="Line 586"/>
            <p:cNvSpPr>
              <a:spLocks noChangeShapeType="1"/>
            </p:cNvSpPr>
            <p:nvPr/>
          </p:nvSpPr>
          <p:spPr bwMode="auto">
            <a:xfrm flipH="1" flipV="1">
              <a:off x="1806" y="2345"/>
              <a:ext cx="5" cy="33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5" name="Line 587"/>
            <p:cNvSpPr>
              <a:spLocks noChangeShapeType="1"/>
            </p:cNvSpPr>
            <p:nvPr/>
          </p:nvSpPr>
          <p:spPr bwMode="auto">
            <a:xfrm flipV="1">
              <a:off x="1792" y="2348"/>
              <a:ext cx="12" cy="2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6" name="Line 588"/>
            <p:cNvSpPr>
              <a:spLocks noChangeShapeType="1"/>
            </p:cNvSpPr>
            <p:nvPr/>
          </p:nvSpPr>
          <p:spPr bwMode="auto">
            <a:xfrm flipV="1">
              <a:off x="1741" y="2311"/>
              <a:ext cx="2" cy="47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7" name="Line 589"/>
            <p:cNvSpPr>
              <a:spLocks noChangeShapeType="1"/>
            </p:cNvSpPr>
            <p:nvPr/>
          </p:nvSpPr>
          <p:spPr bwMode="auto">
            <a:xfrm flipV="1">
              <a:off x="1568" y="2318"/>
              <a:ext cx="12" cy="15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8" name="Line 590"/>
            <p:cNvSpPr>
              <a:spLocks noChangeShapeType="1"/>
            </p:cNvSpPr>
            <p:nvPr/>
          </p:nvSpPr>
          <p:spPr bwMode="auto">
            <a:xfrm flipH="1" flipV="1">
              <a:off x="1571" y="2320"/>
              <a:ext cx="2" cy="2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9" name="Line 591"/>
            <p:cNvSpPr>
              <a:spLocks noChangeShapeType="1"/>
            </p:cNvSpPr>
            <p:nvPr/>
          </p:nvSpPr>
          <p:spPr bwMode="auto">
            <a:xfrm flipV="1">
              <a:off x="1552" y="2304"/>
              <a:ext cx="5" cy="2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60" name="Line 592"/>
            <p:cNvSpPr>
              <a:spLocks noChangeShapeType="1"/>
            </p:cNvSpPr>
            <p:nvPr/>
          </p:nvSpPr>
          <p:spPr bwMode="auto">
            <a:xfrm flipV="1">
              <a:off x="1677" y="2293"/>
              <a:ext cx="2" cy="1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61" name="Line 593"/>
            <p:cNvSpPr>
              <a:spLocks noChangeShapeType="1"/>
            </p:cNvSpPr>
            <p:nvPr/>
          </p:nvSpPr>
          <p:spPr bwMode="auto">
            <a:xfrm flipV="1">
              <a:off x="1621" y="2287"/>
              <a:ext cx="6" cy="1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62" name="Line 594"/>
            <p:cNvSpPr>
              <a:spLocks noChangeShapeType="1"/>
            </p:cNvSpPr>
            <p:nvPr/>
          </p:nvSpPr>
          <p:spPr bwMode="auto">
            <a:xfrm flipV="1">
              <a:off x="1523" y="2287"/>
              <a:ext cx="9" cy="31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363" name="Group 595"/>
            <p:cNvGrpSpPr>
              <a:grpSpLocks/>
            </p:cNvGrpSpPr>
            <p:nvPr/>
          </p:nvGrpSpPr>
          <p:grpSpPr bwMode="auto">
            <a:xfrm>
              <a:off x="1252" y="2304"/>
              <a:ext cx="19" cy="57"/>
              <a:chOff x="3029" y="3417"/>
              <a:chExt cx="22" cy="50"/>
            </a:xfrm>
          </p:grpSpPr>
          <p:sp>
            <p:nvSpPr>
              <p:cNvPr id="33364" name="Line 59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65" name="Line 59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66" name="Line 59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67" name="Line 59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368" name="Group 600"/>
            <p:cNvGrpSpPr>
              <a:grpSpLocks/>
            </p:cNvGrpSpPr>
            <p:nvPr/>
          </p:nvGrpSpPr>
          <p:grpSpPr bwMode="auto">
            <a:xfrm>
              <a:off x="1232" y="2308"/>
              <a:ext cx="20" cy="56"/>
              <a:chOff x="3029" y="3417"/>
              <a:chExt cx="22" cy="50"/>
            </a:xfrm>
          </p:grpSpPr>
          <p:sp>
            <p:nvSpPr>
              <p:cNvPr id="33369" name="Line 60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70" name="Line 60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71" name="Line 60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72" name="Line 60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373" name="Group 605"/>
            <p:cNvGrpSpPr>
              <a:grpSpLocks/>
            </p:cNvGrpSpPr>
            <p:nvPr/>
          </p:nvGrpSpPr>
          <p:grpSpPr bwMode="auto">
            <a:xfrm>
              <a:off x="1214" y="2315"/>
              <a:ext cx="20" cy="55"/>
              <a:chOff x="3029" y="3417"/>
              <a:chExt cx="22" cy="50"/>
            </a:xfrm>
          </p:grpSpPr>
          <p:sp>
            <p:nvSpPr>
              <p:cNvPr id="33374" name="Line 60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75" name="Line 60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76" name="Line 60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77" name="Line 60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378" name="Group 610"/>
            <p:cNvGrpSpPr>
              <a:grpSpLocks/>
            </p:cNvGrpSpPr>
            <p:nvPr/>
          </p:nvGrpSpPr>
          <p:grpSpPr bwMode="auto">
            <a:xfrm>
              <a:off x="1186" y="2352"/>
              <a:ext cx="20" cy="56"/>
              <a:chOff x="3029" y="3417"/>
              <a:chExt cx="22" cy="50"/>
            </a:xfrm>
          </p:grpSpPr>
          <p:sp>
            <p:nvSpPr>
              <p:cNvPr id="33379" name="Line 61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80" name="Line 61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81" name="Line 61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82" name="Line 61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383" name="Group 615"/>
            <p:cNvGrpSpPr>
              <a:grpSpLocks/>
            </p:cNvGrpSpPr>
            <p:nvPr/>
          </p:nvGrpSpPr>
          <p:grpSpPr bwMode="auto">
            <a:xfrm>
              <a:off x="1088" y="2390"/>
              <a:ext cx="19" cy="56"/>
              <a:chOff x="3029" y="3417"/>
              <a:chExt cx="22" cy="50"/>
            </a:xfrm>
          </p:grpSpPr>
          <p:sp>
            <p:nvSpPr>
              <p:cNvPr id="33384" name="Line 61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85" name="Line 61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86" name="Line 61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87" name="Line 61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388" name="Group 620"/>
            <p:cNvGrpSpPr>
              <a:grpSpLocks/>
            </p:cNvGrpSpPr>
            <p:nvPr/>
          </p:nvGrpSpPr>
          <p:grpSpPr bwMode="auto">
            <a:xfrm>
              <a:off x="1064" y="2393"/>
              <a:ext cx="19" cy="57"/>
              <a:chOff x="3029" y="3417"/>
              <a:chExt cx="22" cy="50"/>
            </a:xfrm>
          </p:grpSpPr>
          <p:sp>
            <p:nvSpPr>
              <p:cNvPr id="33389" name="Line 62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90" name="Line 62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91" name="Line 62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92" name="Line 62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393" name="Group 625"/>
            <p:cNvGrpSpPr>
              <a:grpSpLocks/>
            </p:cNvGrpSpPr>
            <p:nvPr/>
          </p:nvGrpSpPr>
          <p:grpSpPr bwMode="auto">
            <a:xfrm>
              <a:off x="1106" y="2382"/>
              <a:ext cx="19" cy="56"/>
              <a:chOff x="3029" y="3417"/>
              <a:chExt cx="22" cy="50"/>
            </a:xfrm>
          </p:grpSpPr>
          <p:sp>
            <p:nvSpPr>
              <p:cNvPr id="33394" name="Line 62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95" name="Line 62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96" name="Line 62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97" name="Line 62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398" name="Group 630"/>
            <p:cNvGrpSpPr>
              <a:grpSpLocks/>
            </p:cNvGrpSpPr>
            <p:nvPr/>
          </p:nvGrpSpPr>
          <p:grpSpPr bwMode="auto">
            <a:xfrm>
              <a:off x="1147" y="2383"/>
              <a:ext cx="20" cy="56"/>
              <a:chOff x="3029" y="3417"/>
              <a:chExt cx="22" cy="50"/>
            </a:xfrm>
          </p:grpSpPr>
          <p:sp>
            <p:nvSpPr>
              <p:cNvPr id="33399" name="Line 63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00" name="Line 63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01" name="Line 63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02" name="Line 63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03" name="Group 635"/>
            <p:cNvGrpSpPr>
              <a:grpSpLocks/>
            </p:cNvGrpSpPr>
            <p:nvPr/>
          </p:nvGrpSpPr>
          <p:grpSpPr bwMode="auto">
            <a:xfrm>
              <a:off x="1276" y="2291"/>
              <a:ext cx="20" cy="57"/>
              <a:chOff x="3029" y="3417"/>
              <a:chExt cx="22" cy="50"/>
            </a:xfrm>
          </p:grpSpPr>
          <p:sp>
            <p:nvSpPr>
              <p:cNvPr id="33404" name="Line 63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05" name="Line 63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06" name="Line 63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07" name="Line 63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08" name="Group 640"/>
            <p:cNvGrpSpPr>
              <a:grpSpLocks/>
            </p:cNvGrpSpPr>
            <p:nvPr/>
          </p:nvGrpSpPr>
          <p:grpSpPr bwMode="auto">
            <a:xfrm>
              <a:off x="1294" y="2293"/>
              <a:ext cx="19" cy="56"/>
              <a:chOff x="3029" y="3417"/>
              <a:chExt cx="22" cy="50"/>
            </a:xfrm>
          </p:grpSpPr>
          <p:sp>
            <p:nvSpPr>
              <p:cNvPr id="33409" name="Line 64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10" name="Line 64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11" name="Line 64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12" name="Line 64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13" name="Group 645"/>
            <p:cNvGrpSpPr>
              <a:grpSpLocks/>
            </p:cNvGrpSpPr>
            <p:nvPr/>
          </p:nvGrpSpPr>
          <p:grpSpPr bwMode="auto">
            <a:xfrm>
              <a:off x="1324" y="2285"/>
              <a:ext cx="20" cy="56"/>
              <a:chOff x="3029" y="3417"/>
              <a:chExt cx="22" cy="50"/>
            </a:xfrm>
          </p:grpSpPr>
          <p:sp>
            <p:nvSpPr>
              <p:cNvPr id="33414" name="Line 64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15" name="Line 64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16" name="Line 64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17" name="Line 64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18" name="Group 650"/>
            <p:cNvGrpSpPr>
              <a:grpSpLocks/>
            </p:cNvGrpSpPr>
            <p:nvPr/>
          </p:nvGrpSpPr>
          <p:grpSpPr bwMode="auto">
            <a:xfrm>
              <a:off x="1353" y="2296"/>
              <a:ext cx="20" cy="57"/>
              <a:chOff x="3029" y="3417"/>
              <a:chExt cx="22" cy="50"/>
            </a:xfrm>
          </p:grpSpPr>
          <p:sp>
            <p:nvSpPr>
              <p:cNvPr id="33419" name="Line 65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20" name="Line 65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21" name="Line 65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22" name="Line 65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23" name="Group 655"/>
            <p:cNvGrpSpPr>
              <a:grpSpLocks/>
            </p:cNvGrpSpPr>
            <p:nvPr/>
          </p:nvGrpSpPr>
          <p:grpSpPr bwMode="auto">
            <a:xfrm>
              <a:off x="1412" y="2289"/>
              <a:ext cx="20" cy="57"/>
              <a:chOff x="3029" y="3417"/>
              <a:chExt cx="22" cy="50"/>
            </a:xfrm>
          </p:grpSpPr>
          <p:sp>
            <p:nvSpPr>
              <p:cNvPr id="33424" name="Line 65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25" name="Line 65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26" name="Line 65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27" name="Line 65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28" name="Group 660"/>
            <p:cNvGrpSpPr>
              <a:grpSpLocks/>
            </p:cNvGrpSpPr>
            <p:nvPr/>
          </p:nvGrpSpPr>
          <p:grpSpPr bwMode="auto">
            <a:xfrm>
              <a:off x="1389" y="2286"/>
              <a:ext cx="19" cy="56"/>
              <a:chOff x="3029" y="3417"/>
              <a:chExt cx="22" cy="50"/>
            </a:xfrm>
          </p:grpSpPr>
          <p:sp>
            <p:nvSpPr>
              <p:cNvPr id="33429" name="Line 66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30" name="Line 66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31" name="Line 66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32" name="Line 66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33" name="Group 665"/>
            <p:cNvGrpSpPr>
              <a:grpSpLocks/>
            </p:cNvGrpSpPr>
            <p:nvPr/>
          </p:nvGrpSpPr>
          <p:grpSpPr bwMode="auto">
            <a:xfrm>
              <a:off x="1365" y="2302"/>
              <a:ext cx="20" cy="56"/>
              <a:chOff x="3029" y="3417"/>
              <a:chExt cx="22" cy="50"/>
            </a:xfrm>
          </p:grpSpPr>
          <p:sp>
            <p:nvSpPr>
              <p:cNvPr id="33434" name="Line 66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35" name="Line 66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36" name="Line 66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37" name="Line 66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38" name="Group 670"/>
            <p:cNvGrpSpPr>
              <a:grpSpLocks/>
            </p:cNvGrpSpPr>
            <p:nvPr/>
          </p:nvGrpSpPr>
          <p:grpSpPr bwMode="auto">
            <a:xfrm>
              <a:off x="1432" y="2284"/>
              <a:ext cx="19" cy="56"/>
              <a:chOff x="3029" y="3417"/>
              <a:chExt cx="22" cy="50"/>
            </a:xfrm>
          </p:grpSpPr>
          <p:sp>
            <p:nvSpPr>
              <p:cNvPr id="33439" name="Line 67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40" name="Line 67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41" name="Line 67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42" name="Line 67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43" name="Group 675"/>
            <p:cNvGrpSpPr>
              <a:grpSpLocks/>
            </p:cNvGrpSpPr>
            <p:nvPr/>
          </p:nvGrpSpPr>
          <p:grpSpPr bwMode="auto">
            <a:xfrm>
              <a:off x="1476" y="2289"/>
              <a:ext cx="20" cy="57"/>
              <a:chOff x="3029" y="3417"/>
              <a:chExt cx="22" cy="50"/>
            </a:xfrm>
          </p:grpSpPr>
          <p:sp>
            <p:nvSpPr>
              <p:cNvPr id="33444" name="Line 67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45" name="Line 67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46" name="Line 67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47" name="Line 67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48" name="Group 680"/>
            <p:cNvGrpSpPr>
              <a:grpSpLocks/>
            </p:cNvGrpSpPr>
            <p:nvPr/>
          </p:nvGrpSpPr>
          <p:grpSpPr bwMode="auto">
            <a:xfrm>
              <a:off x="1509" y="2289"/>
              <a:ext cx="19" cy="57"/>
              <a:chOff x="3029" y="3417"/>
              <a:chExt cx="22" cy="50"/>
            </a:xfrm>
          </p:grpSpPr>
          <p:sp>
            <p:nvSpPr>
              <p:cNvPr id="33449" name="Line 68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50" name="Line 68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51" name="Line 68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52" name="Line 68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53" name="Group 685"/>
            <p:cNvGrpSpPr>
              <a:grpSpLocks/>
            </p:cNvGrpSpPr>
            <p:nvPr/>
          </p:nvGrpSpPr>
          <p:grpSpPr bwMode="auto">
            <a:xfrm>
              <a:off x="1799" y="2367"/>
              <a:ext cx="19" cy="56"/>
              <a:chOff x="3029" y="3417"/>
              <a:chExt cx="22" cy="50"/>
            </a:xfrm>
          </p:grpSpPr>
          <p:sp>
            <p:nvSpPr>
              <p:cNvPr id="33454" name="Line 68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55" name="Line 68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56" name="Line 68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57" name="Line 68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58" name="Group 690"/>
            <p:cNvGrpSpPr>
              <a:grpSpLocks/>
            </p:cNvGrpSpPr>
            <p:nvPr/>
          </p:nvGrpSpPr>
          <p:grpSpPr bwMode="auto">
            <a:xfrm>
              <a:off x="1813" y="2399"/>
              <a:ext cx="20" cy="56"/>
              <a:chOff x="3029" y="3417"/>
              <a:chExt cx="22" cy="50"/>
            </a:xfrm>
          </p:grpSpPr>
          <p:sp>
            <p:nvSpPr>
              <p:cNvPr id="33459" name="Line 69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60" name="Line 69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61" name="Line 69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62" name="Line 69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63" name="Group 695"/>
            <p:cNvGrpSpPr>
              <a:grpSpLocks/>
            </p:cNvGrpSpPr>
            <p:nvPr/>
          </p:nvGrpSpPr>
          <p:grpSpPr bwMode="auto">
            <a:xfrm>
              <a:off x="1774" y="2340"/>
              <a:ext cx="19" cy="57"/>
              <a:chOff x="3029" y="3417"/>
              <a:chExt cx="22" cy="50"/>
            </a:xfrm>
          </p:grpSpPr>
          <p:sp>
            <p:nvSpPr>
              <p:cNvPr id="33464" name="Line 69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65" name="Line 69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66" name="Line 69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67" name="Line 69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68" name="Group 700"/>
            <p:cNvGrpSpPr>
              <a:grpSpLocks/>
            </p:cNvGrpSpPr>
            <p:nvPr/>
          </p:nvGrpSpPr>
          <p:grpSpPr bwMode="auto">
            <a:xfrm>
              <a:off x="1539" y="2289"/>
              <a:ext cx="20" cy="57"/>
              <a:chOff x="3029" y="3417"/>
              <a:chExt cx="22" cy="50"/>
            </a:xfrm>
          </p:grpSpPr>
          <p:sp>
            <p:nvSpPr>
              <p:cNvPr id="33469" name="Line 70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70" name="Line 70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71" name="Line 70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72" name="Line 70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73" name="Group 705"/>
            <p:cNvGrpSpPr>
              <a:grpSpLocks/>
            </p:cNvGrpSpPr>
            <p:nvPr/>
          </p:nvGrpSpPr>
          <p:grpSpPr bwMode="auto">
            <a:xfrm>
              <a:off x="1733" y="2318"/>
              <a:ext cx="19" cy="56"/>
              <a:chOff x="3029" y="3417"/>
              <a:chExt cx="22" cy="50"/>
            </a:xfrm>
          </p:grpSpPr>
          <p:sp>
            <p:nvSpPr>
              <p:cNvPr id="33474" name="Line 70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75" name="Line 70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76" name="Line 70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77" name="Line 70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78" name="Group 710"/>
            <p:cNvGrpSpPr>
              <a:grpSpLocks/>
            </p:cNvGrpSpPr>
            <p:nvPr/>
          </p:nvGrpSpPr>
          <p:grpSpPr bwMode="auto">
            <a:xfrm>
              <a:off x="1702" y="2323"/>
              <a:ext cx="20" cy="56"/>
              <a:chOff x="3029" y="3417"/>
              <a:chExt cx="22" cy="50"/>
            </a:xfrm>
          </p:grpSpPr>
          <p:sp>
            <p:nvSpPr>
              <p:cNvPr id="33479" name="Line 71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80" name="Line 71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81" name="Line 71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82" name="Line 71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83" name="Group 715"/>
            <p:cNvGrpSpPr>
              <a:grpSpLocks/>
            </p:cNvGrpSpPr>
            <p:nvPr/>
          </p:nvGrpSpPr>
          <p:grpSpPr bwMode="auto">
            <a:xfrm>
              <a:off x="1750" y="2335"/>
              <a:ext cx="20" cy="57"/>
              <a:chOff x="3029" y="3417"/>
              <a:chExt cx="22" cy="50"/>
            </a:xfrm>
          </p:grpSpPr>
          <p:sp>
            <p:nvSpPr>
              <p:cNvPr id="33484" name="Line 71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85" name="Line 71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86" name="Line 71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87" name="Line 71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88" name="Group 720"/>
            <p:cNvGrpSpPr>
              <a:grpSpLocks/>
            </p:cNvGrpSpPr>
            <p:nvPr/>
          </p:nvGrpSpPr>
          <p:grpSpPr bwMode="auto">
            <a:xfrm>
              <a:off x="1666" y="2318"/>
              <a:ext cx="20" cy="56"/>
              <a:chOff x="3029" y="3417"/>
              <a:chExt cx="22" cy="50"/>
            </a:xfrm>
          </p:grpSpPr>
          <p:sp>
            <p:nvSpPr>
              <p:cNvPr id="33489" name="Line 72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90" name="Line 72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91" name="Line 72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92" name="Line 72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93" name="Group 725"/>
            <p:cNvGrpSpPr>
              <a:grpSpLocks/>
            </p:cNvGrpSpPr>
            <p:nvPr/>
          </p:nvGrpSpPr>
          <p:grpSpPr bwMode="auto">
            <a:xfrm>
              <a:off x="1636" y="2314"/>
              <a:ext cx="20" cy="56"/>
              <a:chOff x="3029" y="3417"/>
              <a:chExt cx="22" cy="50"/>
            </a:xfrm>
          </p:grpSpPr>
          <p:sp>
            <p:nvSpPr>
              <p:cNvPr id="33494" name="Line 72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95" name="Line 72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96" name="Line 72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97" name="Line 72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98" name="Group 730"/>
            <p:cNvGrpSpPr>
              <a:grpSpLocks/>
            </p:cNvGrpSpPr>
            <p:nvPr/>
          </p:nvGrpSpPr>
          <p:grpSpPr bwMode="auto">
            <a:xfrm>
              <a:off x="1600" y="2311"/>
              <a:ext cx="20" cy="56"/>
              <a:chOff x="3029" y="3417"/>
              <a:chExt cx="22" cy="50"/>
            </a:xfrm>
          </p:grpSpPr>
          <p:sp>
            <p:nvSpPr>
              <p:cNvPr id="33499" name="Line 73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00" name="Line 73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01" name="Line 73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02" name="Line 73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03" name="Group 735"/>
            <p:cNvGrpSpPr>
              <a:grpSpLocks/>
            </p:cNvGrpSpPr>
            <p:nvPr/>
          </p:nvGrpSpPr>
          <p:grpSpPr bwMode="auto">
            <a:xfrm>
              <a:off x="1618" y="2319"/>
              <a:ext cx="20" cy="57"/>
              <a:chOff x="3029" y="3417"/>
              <a:chExt cx="22" cy="50"/>
            </a:xfrm>
          </p:grpSpPr>
          <p:sp>
            <p:nvSpPr>
              <p:cNvPr id="33504" name="Line 73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05" name="Line 73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06" name="Line 73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07" name="Line 73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08" name="Group 740"/>
            <p:cNvGrpSpPr>
              <a:grpSpLocks/>
            </p:cNvGrpSpPr>
            <p:nvPr/>
          </p:nvGrpSpPr>
          <p:grpSpPr bwMode="auto">
            <a:xfrm>
              <a:off x="1566" y="2307"/>
              <a:ext cx="20" cy="56"/>
              <a:chOff x="3029" y="3417"/>
              <a:chExt cx="22" cy="50"/>
            </a:xfrm>
          </p:grpSpPr>
          <p:sp>
            <p:nvSpPr>
              <p:cNvPr id="33509" name="Line 74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10" name="Line 74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11" name="Line 74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12" name="Line 74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13" name="Group 745"/>
            <p:cNvGrpSpPr>
              <a:grpSpLocks/>
            </p:cNvGrpSpPr>
            <p:nvPr/>
          </p:nvGrpSpPr>
          <p:grpSpPr bwMode="auto">
            <a:xfrm>
              <a:off x="1104" y="2412"/>
              <a:ext cx="20" cy="56"/>
              <a:chOff x="3029" y="3417"/>
              <a:chExt cx="22" cy="50"/>
            </a:xfrm>
          </p:grpSpPr>
          <p:sp>
            <p:nvSpPr>
              <p:cNvPr id="33514" name="Line 74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15" name="Line 74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16" name="Line 74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17" name="Line 74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18" name="Group 750"/>
            <p:cNvGrpSpPr>
              <a:grpSpLocks/>
            </p:cNvGrpSpPr>
            <p:nvPr/>
          </p:nvGrpSpPr>
          <p:grpSpPr bwMode="auto">
            <a:xfrm>
              <a:off x="1132" y="2412"/>
              <a:ext cx="20" cy="56"/>
              <a:chOff x="3029" y="3417"/>
              <a:chExt cx="22" cy="50"/>
            </a:xfrm>
          </p:grpSpPr>
          <p:sp>
            <p:nvSpPr>
              <p:cNvPr id="33519" name="Line 75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20" name="Line 75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21" name="Line 75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22" name="Line 75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23" name="Group 755"/>
            <p:cNvGrpSpPr>
              <a:grpSpLocks/>
            </p:cNvGrpSpPr>
            <p:nvPr/>
          </p:nvGrpSpPr>
          <p:grpSpPr bwMode="auto">
            <a:xfrm>
              <a:off x="1160" y="2420"/>
              <a:ext cx="20" cy="56"/>
              <a:chOff x="3029" y="3417"/>
              <a:chExt cx="22" cy="50"/>
            </a:xfrm>
          </p:grpSpPr>
          <p:sp>
            <p:nvSpPr>
              <p:cNvPr id="33524" name="Line 75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25" name="Line 75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26" name="Line 75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27" name="Line 75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28" name="Group 760"/>
            <p:cNvGrpSpPr>
              <a:grpSpLocks/>
            </p:cNvGrpSpPr>
            <p:nvPr/>
          </p:nvGrpSpPr>
          <p:grpSpPr bwMode="auto">
            <a:xfrm>
              <a:off x="1782" y="2398"/>
              <a:ext cx="20" cy="56"/>
              <a:chOff x="3029" y="3417"/>
              <a:chExt cx="22" cy="50"/>
            </a:xfrm>
          </p:grpSpPr>
          <p:sp>
            <p:nvSpPr>
              <p:cNvPr id="33529" name="Line 76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30" name="Line 76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31" name="Line 76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32" name="Line 76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33" name="Group 765"/>
            <p:cNvGrpSpPr>
              <a:grpSpLocks/>
            </p:cNvGrpSpPr>
            <p:nvPr/>
          </p:nvGrpSpPr>
          <p:grpSpPr bwMode="auto">
            <a:xfrm>
              <a:off x="1724" y="2412"/>
              <a:ext cx="20" cy="56"/>
              <a:chOff x="3029" y="3417"/>
              <a:chExt cx="22" cy="50"/>
            </a:xfrm>
          </p:grpSpPr>
          <p:sp>
            <p:nvSpPr>
              <p:cNvPr id="33534" name="Line 76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35" name="Line 76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36" name="Line 76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37" name="Line 76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38" name="Group 770"/>
            <p:cNvGrpSpPr>
              <a:grpSpLocks/>
            </p:cNvGrpSpPr>
            <p:nvPr/>
          </p:nvGrpSpPr>
          <p:grpSpPr bwMode="auto">
            <a:xfrm>
              <a:off x="1754" y="2402"/>
              <a:ext cx="20" cy="56"/>
              <a:chOff x="3029" y="3417"/>
              <a:chExt cx="22" cy="50"/>
            </a:xfrm>
          </p:grpSpPr>
          <p:sp>
            <p:nvSpPr>
              <p:cNvPr id="33539" name="Line 77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40" name="Line 77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41" name="Line 77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42" name="Line 77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43" name="Group 775"/>
            <p:cNvGrpSpPr>
              <a:grpSpLocks/>
            </p:cNvGrpSpPr>
            <p:nvPr/>
          </p:nvGrpSpPr>
          <p:grpSpPr bwMode="auto">
            <a:xfrm>
              <a:off x="1192" y="2430"/>
              <a:ext cx="20" cy="56"/>
              <a:chOff x="3029" y="3417"/>
              <a:chExt cx="22" cy="50"/>
            </a:xfrm>
          </p:grpSpPr>
          <p:sp>
            <p:nvSpPr>
              <p:cNvPr id="33544" name="Line 77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45" name="Line 77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46" name="Line 77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47" name="Line 77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48" name="Group 780"/>
            <p:cNvGrpSpPr>
              <a:grpSpLocks/>
            </p:cNvGrpSpPr>
            <p:nvPr/>
          </p:nvGrpSpPr>
          <p:grpSpPr bwMode="auto">
            <a:xfrm>
              <a:off x="1232" y="2432"/>
              <a:ext cx="20" cy="56"/>
              <a:chOff x="3029" y="3417"/>
              <a:chExt cx="22" cy="50"/>
            </a:xfrm>
          </p:grpSpPr>
          <p:sp>
            <p:nvSpPr>
              <p:cNvPr id="33549" name="Line 78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50" name="Line 78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51" name="Line 78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52" name="Line 78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53" name="Group 785"/>
            <p:cNvGrpSpPr>
              <a:grpSpLocks/>
            </p:cNvGrpSpPr>
            <p:nvPr/>
          </p:nvGrpSpPr>
          <p:grpSpPr bwMode="auto">
            <a:xfrm>
              <a:off x="1272" y="2434"/>
              <a:ext cx="20" cy="56"/>
              <a:chOff x="3029" y="3417"/>
              <a:chExt cx="22" cy="50"/>
            </a:xfrm>
          </p:grpSpPr>
          <p:sp>
            <p:nvSpPr>
              <p:cNvPr id="33554" name="Line 78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55" name="Line 78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56" name="Line 78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57" name="Line 78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58" name="Group 790"/>
            <p:cNvGrpSpPr>
              <a:grpSpLocks/>
            </p:cNvGrpSpPr>
            <p:nvPr/>
          </p:nvGrpSpPr>
          <p:grpSpPr bwMode="auto">
            <a:xfrm>
              <a:off x="1282" y="2448"/>
              <a:ext cx="20" cy="56"/>
              <a:chOff x="3029" y="3417"/>
              <a:chExt cx="22" cy="50"/>
            </a:xfrm>
          </p:grpSpPr>
          <p:sp>
            <p:nvSpPr>
              <p:cNvPr id="33559" name="Line 79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60" name="Line 79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61" name="Line 79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62" name="Line 79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63" name="Group 795"/>
            <p:cNvGrpSpPr>
              <a:grpSpLocks/>
            </p:cNvGrpSpPr>
            <p:nvPr/>
          </p:nvGrpSpPr>
          <p:grpSpPr bwMode="auto">
            <a:xfrm>
              <a:off x="1354" y="2424"/>
              <a:ext cx="20" cy="56"/>
              <a:chOff x="3029" y="3417"/>
              <a:chExt cx="22" cy="50"/>
            </a:xfrm>
          </p:grpSpPr>
          <p:sp>
            <p:nvSpPr>
              <p:cNvPr id="33564" name="Line 79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65" name="Line 79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66" name="Line 79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67" name="Line 79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68" name="Group 800"/>
            <p:cNvGrpSpPr>
              <a:grpSpLocks/>
            </p:cNvGrpSpPr>
            <p:nvPr/>
          </p:nvGrpSpPr>
          <p:grpSpPr bwMode="auto">
            <a:xfrm>
              <a:off x="1386" y="2428"/>
              <a:ext cx="20" cy="56"/>
              <a:chOff x="3029" y="3417"/>
              <a:chExt cx="22" cy="50"/>
            </a:xfrm>
          </p:grpSpPr>
          <p:sp>
            <p:nvSpPr>
              <p:cNvPr id="33569" name="Line 80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70" name="Line 80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71" name="Line 80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72" name="Line 80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73" name="Group 805"/>
            <p:cNvGrpSpPr>
              <a:grpSpLocks/>
            </p:cNvGrpSpPr>
            <p:nvPr/>
          </p:nvGrpSpPr>
          <p:grpSpPr bwMode="auto">
            <a:xfrm>
              <a:off x="1320" y="2436"/>
              <a:ext cx="20" cy="56"/>
              <a:chOff x="3029" y="3417"/>
              <a:chExt cx="22" cy="50"/>
            </a:xfrm>
          </p:grpSpPr>
          <p:sp>
            <p:nvSpPr>
              <p:cNvPr id="33574" name="Line 80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75" name="Line 80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76" name="Line 80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77" name="Line 80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78" name="Group 810"/>
            <p:cNvGrpSpPr>
              <a:grpSpLocks/>
            </p:cNvGrpSpPr>
            <p:nvPr/>
          </p:nvGrpSpPr>
          <p:grpSpPr bwMode="auto">
            <a:xfrm>
              <a:off x="1586" y="2416"/>
              <a:ext cx="20" cy="56"/>
              <a:chOff x="3029" y="3417"/>
              <a:chExt cx="22" cy="50"/>
            </a:xfrm>
          </p:grpSpPr>
          <p:sp>
            <p:nvSpPr>
              <p:cNvPr id="33579" name="Line 81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80" name="Line 81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81" name="Line 81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82" name="Line 81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83" name="Group 815"/>
            <p:cNvGrpSpPr>
              <a:grpSpLocks/>
            </p:cNvGrpSpPr>
            <p:nvPr/>
          </p:nvGrpSpPr>
          <p:grpSpPr bwMode="auto">
            <a:xfrm>
              <a:off x="1626" y="2414"/>
              <a:ext cx="20" cy="56"/>
              <a:chOff x="3029" y="3417"/>
              <a:chExt cx="22" cy="50"/>
            </a:xfrm>
          </p:grpSpPr>
          <p:sp>
            <p:nvSpPr>
              <p:cNvPr id="33584" name="Line 81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85" name="Line 81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86" name="Line 81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87" name="Line 81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88" name="Group 820"/>
            <p:cNvGrpSpPr>
              <a:grpSpLocks/>
            </p:cNvGrpSpPr>
            <p:nvPr/>
          </p:nvGrpSpPr>
          <p:grpSpPr bwMode="auto">
            <a:xfrm>
              <a:off x="1684" y="2420"/>
              <a:ext cx="20" cy="56"/>
              <a:chOff x="3029" y="3417"/>
              <a:chExt cx="22" cy="50"/>
            </a:xfrm>
          </p:grpSpPr>
          <p:sp>
            <p:nvSpPr>
              <p:cNvPr id="33589" name="Line 82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90" name="Line 82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91" name="Line 82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92" name="Line 82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93" name="Group 825"/>
            <p:cNvGrpSpPr>
              <a:grpSpLocks/>
            </p:cNvGrpSpPr>
            <p:nvPr/>
          </p:nvGrpSpPr>
          <p:grpSpPr bwMode="auto">
            <a:xfrm>
              <a:off x="1456" y="2432"/>
              <a:ext cx="20" cy="56"/>
              <a:chOff x="3029" y="3417"/>
              <a:chExt cx="22" cy="50"/>
            </a:xfrm>
          </p:grpSpPr>
          <p:sp>
            <p:nvSpPr>
              <p:cNvPr id="33594" name="Line 82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95" name="Line 82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96" name="Line 82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97" name="Line 82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598" name="Group 830"/>
            <p:cNvGrpSpPr>
              <a:grpSpLocks/>
            </p:cNvGrpSpPr>
            <p:nvPr/>
          </p:nvGrpSpPr>
          <p:grpSpPr bwMode="auto">
            <a:xfrm>
              <a:off x="1512" y="2414"/>
              <a:ext cx="20" cy="56"/>
              <a:chOff x="3029" y="3417"/>
              <a:chExt cx="22" cy="50"/>
            </a:xfrm>
          </p:grpSpPr>
          <p:sp>
            <p:nvSpPr>
              <p:cNvPr id="33599" name="Line 83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00" name="Line 83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01" name="Line 83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02" name="Line 83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603" name="Group 835"/>
            <p:cNvGrpSpPr>
              <a:grpSpLocks/>
            </p:cNvGrpSpPr>
            <p:nvPr/>
          </p:nvGrpSpPr>
          <p:grpSpPr bwMode="auto">
            <a:xfrm>
              <a:off x="1434" y="2430"/>
              <a:ext cx="20" cy="56"/>
              <a:chOff x="3029" y="3417"/>
              <a:chExt cx="22" cy="50"/>
            </a:xfrm>
          </p:grpSpPr>
          <p:sp>
            <p:nvSpPr>
              <p:cNvPr id="33604" name="Line 83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05" name="Line 83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06" name="Line 83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07" name="Line 83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608" name="Group 840"/>
            <p:cNvGrpSpPr>
              <a:grpSpLocks/>
            </p:cNvGrpSpPr>
            <p:nvPr/>
          </p:nvGrpSpPr>
          <p:grpSpPr bwMode="auto">
            <a:xfrm>
              <a:off x="1496" y="2426"/>
              <a:ext cx="20" cy="56"/>
              <a:chOff x="3029" y="3417"/>
              <a:chExt cx="22" cy="50"/>
            </a:xfrm>
          </p:grpSpPr>
          <p:sp>
            <p:nvSpPr>
              <p:cNvPr id="33609" name="Line 841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10" name="Line 842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11" name="Line 843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12" name="Line 844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613" name="Group 845"/>
            <p:cNvGrpSpPr>
              <a:grpSpLocks/>
            </p:cNvGrpSpPr>
            <p:nvPr/>
          </p:nvGrpSpPr>
          <p:grpSpPr bwMode="auto">
            <a:xfrm>
              <a:off x="1550" y="2406"/>
              <a:ext cx="20" cy="56"/>
              <a:chOff x="3029" y="3417"/>
              <a:chExt cx="22" cy="50"/>
            </a:xfrm>
          </p:grpSpPr>
          <p:sp>
            <p:nvSpPr>
              <p:cNvPr id="33614" name="Line 846"/>
              <p:cNvSpPr>
                <a:spLocks noChangeShapeType="1"/>
              </p:cNvSpPr>
              <p:nvPr/>
            </p:nvSpPr>
            <p:spPr bwMode="auto">
              <a:xfrm flipH="1" flipV="1">
                <a:off x="3029" y="3440"/>
                <a:ext cx="8" cy="2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15" name="Line 847"/>
              <p:cNvSpPr>
                <a:spLocks noChangeShapeType="1"/>
              </p:cNvSpPr>
              <p:nvPr/>
            </p:nvSpPr>
            <p:spPr bwMode="auto">
              <a:xfrm flipV="1">
                <a:off x="3039" y="3437"/>
                <a:ext cx="12" cy="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16" name="Line 848"/>
              <p:cNvSpPr>
                <a:spLocks noChangeShapeType="1"/>
              </p:cNvSpPr>
              <p:nvPr/>
            </p:nvSpPr>
            <p:spPr bwMode="auto">
              <a:xfrm flipV="1">
                <a:off x="3038" y="3431"/>
                <a:ext cx="0" cy="3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17" name="Line 849"/>
              <p:cNvSpPr>
                <a:spLocks noChangeShapeType="1"/>
              </p:cNvSpPr>
              <p:nvPr/>
            </p:nvSpPr>
            <p:spPr bwMode="auto">
              <a:xfrm flipV="1">
                <a:off x="3039" y="3417"/>
                <a:ext cx="0" cy="13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618" name="Line 850"/>
            <p:cNvSpPr>
              <a:spLocks noChangeShapeType="1"/>
            </p:cNvSpPr>
            <p:nvPr/>
          </p:nvSpPr>
          <p:spPr bwMode="auto">
            <a:xfrm flipH="1" flipV="1">
              <a:off x="1034" y="2444"/>
              <a:ext cx="6" cy="2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19" name="Line 851"/>
            <p:cNvSpPr>
              <a:spLocks noChangeShapeType="1"/>
            </p:cNvSpPr>
            <p:nvPr/>
          </p:nvSpPr>
          <p:spPr bwMode="auto">
            <a:xfrm flipV="1">
              <a:off x="1040" y="2436"/>
              <a:ext cx="12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20" name="Line 852"/>
            <p:cNvSpPr>
              <a:spLocks noChangeShapeType="1"/>
            </p:cNvSpPr>
            <p:nvPr/>
          </p:nvSpPr>
          <p:spPr bwMode="auto">
            <a:xfrm flipH="1" flipV="1">
              <a:off x="1048" y="2446"/>
              <a:ext cx="8" cy="2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21" name="Line 853"/>
            <p:cNvSpPr>
              <a:spLocks noChangeShapeType="1"/>
            </p:cNvSpPr>
            <p:nvPr/>
          </p:nvSpPr>
          <p:spPr bwMode="auto">
            <a:xfrm flipV="1">
              <a:off x="1830" y="2436"/>
              <a:ext cx="16" cy="2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22" name="Line 854"/>
            <p:cNvSpPr>
              <a:spLocks noChangeShapeType="1"/>
            </p:cNvSpPr>
            <p:nvPr/>
          </p:nvSpPr>
          <p:spPr bwMode="auto">
            <a:xfrm flipH="1" flipV="1">
              <a:off x="1818" y="2442"/>
              <a:ext cx="12" cy="2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23" name="Line 855"/>
            <p:cNvSpPr>
              <a:spLocks noChangeShapeType="1"/>
            </p:cNvSpPr>
            <p:nvPr/>
          </p:nvSpPr>
          <p:spPr bwMode="auto">
            <a:xfrm flipV="1">
              <a:off x="1802" y="2444"/>
              <a:ext cx="10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24" name="Line 856"/>
            <p:cNvSpPr>
              <a:spLocks noChangeShapeType="1"/>
            </p:cNvSpPr>
            <p:nvPr/>
          </p:nvSpPr>
          <p:spPr bwMode="auto">
            <a:xfrm flipH="1" flipV="1">
              <a:off x="1776" y="2448"/>
              <a:ext cx="2" cy="1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25" name="Line 857"/>
            <p:cNvSpPr>
              <a:spLocks noChangeShapeType="1"/>
            </p:cNvSpPr>
            <p:nvPr/>
          </p:nvSpPr>
          <p:spPr bwMode="auto">
            <a:xfrm flipH="1" flipV="1">
              <a:off x="1750" y="2450"/>
              <a:ext cx="2" cy="2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26" name="Line 858"/>
            <p:cNvSpPr>
              <a:spLocks noChangeShapeType="1"/>
            </p:cNvSpPr>
            <p:nvPr/>
          </p:nvSpPr>
          <p:spPr bwMode="auto">
            <a:xfrm flipH="1" flipV="1">
              <a:off x="1710" y="2460"/>
              <a:ext cx="8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27" name="Line 859"/>
            <p:cNvSpPr>
              <a:spLocks noChangeShapeType="1"/>
            </p:cNvSpPr>
            <p:nvPr/>
          </p:nvSpPr>
          <p:spPr bwMode="auto">
            <a:xfrm flipV="1">
              <a:off x="1728" y="2464"/>
              <a:ext cx="10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28" name="Line 860"/>
            <p:cNvSpPr>
              <a:spLocks noChangeShapeType="1"/>
            </p:cNvSpPr>
            <p:nvPr/>
          </p:nvSpPr>
          <p:spPr bwMode="auto">
            <a:xfrm flipV="1">
              <a:off x="1066" y="2446"/>
              <a:ext cx="0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29" name="Line 861"/>
            <p:cNvSpPr>
              <a:spLocks noChangeShapeType="1"/>
            </p:cNvSpPr>
            <p:nvPr/>
          </p:nvSpPr>
          <p:spPr bwMode="auto">
            <a:xfrm flipV="1">
              <a:off x="1074" y="2450"/>
              <a:ext cx="10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0" name="Line 862"/>
            <p:cNvSpPr>
              <a:spLocks noChangeShapeType="1"/>
            </p:cNvSpPr>
            <p:nvPr/>
          </p:nvSpPr>
          <p:spPr bwMode="auto">
            <a:xfrm flipH="1" flipV="1">
              <a:off x="1090" y="2462"/>
              <a:ext cx="14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1" name="Line 863"/>
            <p:cNvSpPr>
              <a:spLocks noChangeShapeType="1"/>
            </p:cNvSpPr>
            <p:nvPr/>
          </p:nvSpPr>
          <p:spPr bwMode="auto">
            <a:xfrm flipV="1">
              <a:off x="1086" y="2460"/>
              <a:ext cx="18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2" name="Line 864"/>
            <p:cNvSpPr>
              <a:spLocks noChangeShapeType="1"/>
            </p:cNvSpPr>
            <p:nvPr/>
          </p:nvSpPr>
          <p:spPr bwMode="auto">
            <a:xfrm flipH="1" flipV="1">
              <a:off x="1090" y="2440"/>
              <a:ext cx="6" cy="4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3" name="Line 865"/>
            <p:cNvSpPr>
              <a:spLocks noChangeShapeType="1"/>
            </p:cNvSpPr>
            <p:nvPr/>
          </p:nvSpPr>
          <p:spPr bwMode="auto">
            <a:xfrm flipV="1">
              <a:off x="1110" y="2460"/>
              <a:ext cx="18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4" name="Line 866"/>
            <p:cNvSpPr>
              <a:spLocks noChangeShapeType="1"/>
            </p:cNvSpPr>
            <p:nvPr/>
          </p:nvSpPr>
          <p:spPr bwMode="auto">
            <a:xfrm flipV="1">
              <a:off x="1686" y="2456"/>
              <a:ext cx="26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5" name="Line 867"/>
            <p:cNvSpPr>
              <a:spLocks noChangeShapeType="1"/>
            </p:cNvSpPr>
            <p:nvPr/>
          </p:nvSpPr>
          <p:spPr bwMode="auto">
            <a:xfrm flipH="1" flipV="1">
              <a:off x="1762" y="2454"/>
              <a:ext cx="8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6" name="Line 868"/>
            <p:cNvSpPr>
              <a:spLocks noChangeShapeType="1"/>
            </p:cNvSpPr>
            <p:nvPr/>
          </p:nvSpPr>
          <p:spPr bwMode="auto">
            <a:xfrm flipV="1">
              <a:off x="1782" y="2448"/>
              <a:ext cx="12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7" name="Line 869"/>
            <p:cNvSpPr>
              <a:spLocks noChangeShapeType="1"/>
            </p:cNvSpPr>
            <p:nvPr/>
          </p:nvSpPr>
          <p:spPr bwMode="auto">
            <a:xfrm flipH="1" flipV="1">
              <a:off x="1724" y="2452"/>
              <a:ext cx="22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8" name="Line 870"/>
            <p:cNvSpPr>
              <a:spLocks noChangeShapeType="1"/>
            </p:cNvSpPr>
            <p:nvPr/>
          </p:nvSpPr>
          <p:spPr bwMode="auto">
            <a:xfrm flipH="1" flipV="1">
              <a:off x="1680" y="2456"/>
              <a:ext cx="20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9" name="Line 871"/>
            <p:cNvSpPr>
              <a:spLocks noChangeShapeType="1"/>
            </p:cNvSpPr>
            <p:nvPr/>
          </p:nvSpPr>
          <p:spPr bwMode="auto">
            <a:xfrm flipV="1">
              <a:off x="1664" y="2444"/>
              <a:ext cx="12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0" name="Line 872"/>
            <p:cNvSpPr>
              <a:spLocks noChangeShapeType="1"/>
            </p:cNvSpPr>
            <p:nvPr/>
          </p:nvSpPr>
          <p:spPr bwMode="auto">
            <a:xfrm flipH="1" flipV="1">
              <a:off x="1658" y="2454"/>
              <a:ext cx="14" cy="3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1" name="Line 873"/>
            <p:cNvSpPr>
              <a:spLocks noChangeShapeType="1"/>
            </p:cNvSpPr>
            <p:nvPr/>
          </p:nvSpPr>
          <p:spPr bwMode="auto">
            <a:xfrm flipV="1">
              <a:off x="1628" y="2468"/>
              <a:ext cx="18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2" name="Line 874"/>
            <p:cNvSpPr>
              <a:spLocks noChangeShapeType="1"/>
            </p:cNvSpPr>
            <p:nvPr/>
          </p:nvSpPr>
          <p:spPr bwMode="auto">
            <a:xfrm flipH="1" flipV="1">
              <a:off x="1630" y="2462"/>
              <a:ext cx="20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3" name="Line 875"/>
            <p:cNvSpPr>
              <a:spLocks noChangeShapeType="1"/>
            </p:cNvSpPr>
            <p:nvPr/>
          </p:nvSpPr>
          <p:spPr bwMode="auto">
            <a:xfrm flipH="1" flipV="1">
              <a:off x="1130" y="2460"/>
              <a:ext cx="6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4" name="Line 876"/>
            <p:cNvSpPr>
              <a:spLocks noChangeShapeType="1"/>
            </p:cNvSpPr>
            <p:nvPr/>
          </p:nvSpPr>
          <p:spPr bwMode="auto">
            <a:xfrm flipV="1">
              <a:off x="1144" y="2464"/>
              <a:ext cx="0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5" name="Line 877"/>
            <p:cNvSpPr>
              <a:spLocks noChangeShapeType="1"/>
            </p:cNvSpPr>
            <p:nvPr/>
          </p:nvSpPr>
          <p:spPr bwMode="auto">
            <a:xfrm flipH="1" flipV="1">
              <a:off x="1154" y="2464"/>
              <a:ext cx="8" cy="3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6" name="Line 878"/>
            <p:cNvSpPr>
              <a:spLocks noChangeShapeType="1"/>
            </p:cNvSpPr>
            <p:nvPr/>
          </p:nvSpPr>
          <p:spPr bwMode="auto">
            <a:xfrm flipV="1">
              <a:off x="1150" y="2476"/>
              <a:ext cx="22" cy="2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7" name="Line 879"/>
            <p:cNvSpPr>
              <a:spLocks noChangeShapeType="1"/>
            </p:cNvSpPr>
            <p:nvPr/>
          </p:nvSpPr>
          <p:spPr bwMode="auto">
            <a:xfrm flipH="1" flipV="1">
              <a:off x="1170" y="2478"/>
              <a:ext cx="14" cy="2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8" name="Line 880"/>
            <p:cNvSpPr>
              <a:spLocks noChangeShapeType="1"/>
            </p:cNvSpPr>
            <p:nvPr/>
          </p:nvSpPr>
          <p:spPr bwMode="auto">
            <a:xfrm flipV="1">
              <a:off x="1176" y="2472"/>
              <a:ext cx="8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9" name="Line 881"/>
            <p:cNvSpPr>
              <a:spLocks noChangeShapeType="1"/>
            </p:cNvSpPr>
            <p:nvPr/>
          </p:nvSpPr>
          <p:spPr bwMode="auto">
            <a:xfrm flipH="1" flipV="1">
              <a:off x="1194" y="2476"/>
              <a:ext cx="12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0" name="Line 882"/>
            <p:cNvSpPr>
              <a:spLocks noChangeShapeType="1"/>
            </p:cNvSpPr>
            <p:nvPr/>
          </p:nvSpPr>
          <p:spPr bwMode="auto">
            <a:xfrm flipV="1">
              <a:off x="1188" y="2472"/>
              <a:ext cx="22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1" name="Line 883"/>
            <p:cNvSpPr>
              <a:spLocks noChangeShapeType="1"/>
            </p:cNvSpPr>
            <p:nvPr/>
          </p:nvSpPr>
          <p:spPr bwMode="auto">
            <a:xfrm flipH="1" flipV="1">
              <a:off x="1220" y="2472"/>
              <a:ext cx="2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2" name="Line 884"/>
            <p:cNvSpPr>
              <a:spLocks noChangeShapeType="1"/>
            </p:cNvSpPr>
            <p:nvPr/>
          </p:nvSpPr>
          <p:spPr bwMode="auto">
            <a:xfrm flipV="1">
              <a:off x="1210" y="2468"/>
              <a:ext cx="22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3" name="Line 885"/>
            <p:cNvSpPr>
              <a:spLocks noChangeShapeType="1"/>
            </p:cNvSpPr>
            <p:nvPr/>
          </p:nvSpPr>
          <p:spPr bwMode="auto">
            <a:xfrm flipH="1" flipV="1">
              <a:off x="1232" y="2470"/>
              <a:ext cx="10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4" name="Line 886"/>
            <p:cNvSpPr>
              <a:spLocks noChangeShapeType="1"/>
            </p:cNvSpPr>
            <p:nvPr/>
          </p:nvSpPr>
          <p:spPr bwMode="auto">
            <a:xfrm flipV="1">
              <a:off x="1248" y="2476"/>
              <a:ext cx="0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5" name="Line 887"/>
            <p:cNvSpPr>
              <a:spLocks noChangeShapeType="1"/>
            </p:cNvSpPr>
            <p:nvPr/>
          </p:nvSpPr>
          <p:spPr bwMode="auto">
            <a:xfrm flipV="1">
              <a:off x="1258" y="2476"/>
              <a:ext cx="12" cy="2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6" name="Line 888"/>
            <p:cNvSpPr>
              <a:spLocks noChangeShapeType="1"/>
            </p:cNvSpPr>
            <p:nvPr/>
          </p:nvSpPr>
          <p:spPr bwMode="auto">
            <a:xfrm flipH="1" flipV="1">
              <a:off x="1262" y="2480"/>
              <a:ext cx="12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7" name="Line 889"/>
            <p:cNvSpPr>
              <a:spLocks noChangeShapeType="1"/>
            </p:cNvSpPr>
            <p:nvPr/>
          </p:nvSpPr>
          <p:spPr bwMode="auto">
            <a:xfrm flipH="1" flipV="1">
              <a:off x="1278" y="2488"/>
              <a:ext cx="12" cy="2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8" name="Line 890"/>
            <p:cNvSpPr>
              <a:spLocks noChangeShapeType="1"/>
            </p:cNvSpPr>
            <p:nvPr/>
          </p:nvSpPr>
          <p:spPr bwMode="auto">
            <a:xfrm flipV="1">
              <a:off x="1296" y="2488"/>
              <a:ext cx="12" cy="1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9" name="Line 891"/>
            <p:cNvSpPr>
              <a:spLocks noChangeShapeType="1"/>
            </p:cNvSpPr>
            <p:nvPr/>
          </p:nvSpPr>
          <p:spPr bwMode="auto">
            <a:xfrm flipH="1" flipV="1">
              <a:off x="1318" y="2476"/>
              <a:ext cx="10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0" name="Line 892"/>
            <p:cNvSpPr>
              <a:spLocks noChangeShapeType="1"/>
            </p:cNvSpPr>
            <p:nvPr/>
          </p:nvSpPr>
          <p:spPr bwMode="auto">
            <a:xfrm flipV="1">
              <a:off x="1334" y="2478"/>
              <a:ext cx="6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1" name="Line 893"/>
            <p:cNvSpPr>
              <a:spLocks noChangeShapeType="1"/>
            </p:cNvSpPr>
            <p:nvPr/>
          </p:nvSpPr>
          <p:spPr bwMode="auto">
            <a:xfrm flipH="1" flipV="1">
              <a:off x="1308" y="2478"/>
              <a:ext cx="8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2" name="Line 894"/>
            <p:cNvSpPr>
              <a:spLocks noChangeShapeType="1"/>
            </p:cNvSpPr>
            <p:nvPr/>
          </p:nvSpPr>
          <p:spPr bwMode="auto">
            <a:xfrm flipH="1" flipV="1">
              <a:off x="1342" y="2472"/>
              <a:ext cx="10" cy="4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3" name="Line 895"/>
            <p:cNvSpPr>
              <a:spLocks noChangeShapeType="1"/>
            </p:cNvSpPr>
            <p:nvPr/>
          </p:nvSpPr>
          <p:spPr bwMode="auto">
            <a:xfrm flipV="1">
              <a:off x="1354" y="2472"/>
              <a:ext cx="8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4" name="Line 896"/>
            <p:cNvSpPr>
              <a:spLocks noChangeShapeType="1"/>
            </p:cNvSpPr>
            <p:nvPr/>
          </p:nvSpPr>
          <p:spPr bwMode="auto">
            <a:xfrm flipH="1" flipV="1">
              <a:off x="1368" y="2474"/>
              <a:ext cx="14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5" name="Line 897"/>
            <p:cNvSpPr>
              <a:spLocks noChangeShapeType="1"/>
            </p:cNvSpPr>
            <p:nvPr/>
          </p:nvSpPr>
          <p:spPr bwMode="auto">
            <a:xfrm flipV="1">
              <a:off x="1370" y="2472"/>
              <a:ext cx="12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6" name="Line 898"/>
            <p:cNvSpPr>
              <a:spLocks noChangeShapeType="1"/>
            </p:cNvSpPr>
            <p:nvPr/>
          </p:nvSpPr>
          <p:spPr bwMode="auto">
            <a:xfrm flipV="1">
              <a:off x="1392" y="2470"/>
              <a:ext cx="8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7" name="Line 899"/>
            <p:cNvSpPr>
              <a:spLocks noChangeShapeType="1"/>
            </p:cNvSpPr>
            <p:nvPr/>
          </p:nvSpPr>
          <p:spPr bwMode="auto">
            <a:xfrm flipH="1" flipV="1">
              <a:off x="1390" y="2474"/>
              <a:ext cx="26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8" name="Line 900"/>
            <p:cNvSpPr>
              <a:spLocks noChangeShapeType="1"/>
            </p:cNvSpPr>
            <p:nvPr/>
          </p:nvSpPr>
          <p:spPr bwMode="auto">
            <a:xfrm flipV="1">
              <a:off x="1408" y="2474"/>
              <a:ext cx="12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9" name="Line 901"/>
            <p:cNvSpPr>
              <a:spLocks noChangeShapeType="1"/>
            </p:cNvSpPr>
            <p:nvPr/>
          </p:nvSpPr>
          <p:spPr bwMode="auto">
            <a:xfrm flipH="1" flipV="1">
              <a:off x="1422" y="2476"/>
              <a:ext cx="14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0" name="Line 902"/>
            <p:cNvSpPr>
              <a:spLocks noChangeShapeType="1"/>
            </p:cNvSpPr>
            <p:nvPr/>
          </p:nvSpPr>
          <p:spPr bwMode="auto">
            <a:xfrm flipV="1">
              <a:off x="1422" y="2480"/>
              <a:ext cx="20" cy="2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1" name="Line 903"/>
            <p:cNvSpPr>
              <a:spLocks noChangeShapeType="1"/>
            </p:cNvSpPr>
            <p:nvPr/>
          </p:nvSpPr>
          <p:spPr bwMode="auto">
            <a:xfrm flipH="1" flipV="1">
              <a:off x="1446" y="2470"/>
              <a:ext cx="6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2" name="Line 904"/>
            <p:cNvSpPr>
              <a:spLocks noChangeShapeType="1"/>
            </p:cNvSpPr>
            <p:nvPr/>
          </p:nvSpPr>
          <p:spPr bwMode="auto">
            <a:xfrm flipV="1">
              <a:off x="1454" y="2472"/>
              <a:ext cx="20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3" name="Line 905"/>
            <p:cNvSpPr>
              <a:spLocks noChangeShapeType="1"/>
            </p:cNvSpPr>
            <p:nvPr/>
          </p:nvSpPr>
          <p:spPr bwMode="auto">
            <a:xfrm flipH="1" flipV="1">
              <a:off x="1464" y="2476"/>
              <a:ext cx="20" cy="2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4" name="Line 906"/>
            <p:cNvSpPr>
              <a:spLocks noChangeShapeType="1"/>
            </p:cNvSpPr>
            <p:nvPr/>
          </p:nvSpPr>
          <p:spPr bwMode="auto">
            <a:xfrm flipV="1">
              <a:off x="1474" y="2468"/>
              <a:ext cx="18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5" name="Line 907"/>
            <p:cNvSpPr>
              <a:spLocks noChangeShapeType="1"/>
            </p:cNvSpPr>
            <p:nvPr/>
          </p:nvSpPr>
          <p:spPr bwMode="auto">
            <a:xfrm flipH="1" flipV="1">
              <a:off x="1486" y="2470"/>
              <a:ext cx="14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6" name="Line 908"/>
            <p:cNvSpPr>
              <a:spLocks noChangeShapeType="1"/>
            </p:cNvSpPr>
            <p:nvPr/>
          </p:nvSpPr>
          <p:spPr bwMode="auto">
            <a:xfrm flipH="1" flipV="1">
              <a:off x="1502" y="2466"/>
              <a:ext cx="8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7" name="Line 909"/>
            <p:cNvSpPr>
              <a:spLocks noChangeShapeType="1"/>
            </p:cNvSpPr>
            <p:nvPr/>
          </p:nvSpPr>
          <p:spPr bwMode="auto">
            <a:xfrm flipV="1">
              <a:off x="1516" y="2466"/>
              <a:ext cx="8" cy="3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8" name="Line 910"/>
            <p:cNvSpPr>
              <a:spLocks noChangeShapeType="1"/>
            </p:cNvSpPr>
            <p:nvPr/>
          </p:nvSpPr>
          <p:spPr bwMode="auto">
            <a:xfrm flipH="1" flipV="1">
              <a:off x="1514" y="2470"/>
              <a:ext cx="24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9" name="Line 911"/>
            <p:cNvSpPr>
              <a:spLocks noChangeShapeType="1"/>
            </p:cNvSpPr>
            <p:nvPr/>
          </p:nvSpPr>
          <p:spPr bwMode="auto">
            <a:xfrm flipV="1">
              <a:off x="1538" y="2466"/>
              <a:ext cx="0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0" name="Line 912"/>
            <p:cNvSpPr>
              <a:spLocks noChangeShapeType="1"/>
            </p:cNvSpPr>
            <p:nvPr/>
          </p:nvSpPr>
          <p:spPr bwMode="auto">
            <a:xfrm flipH="1" flipV="1">
              <a:off x="1546" y="2466"/>
              <a:ext cx="16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1" name="Line 913"/>
            <p:cNvSpPr>
              <a:spLocks noChangeShapeType="1"/>
            </p:cNvSpPr>
            <p:nvPr/>
          </p:nvSpPr>
          <p:spPr bwMode="auto">
            <a:xfrm flipV="1">
              <a:off x="1560" y="2462"/>
              <a:ext cx="10" cy="3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2" name="Line 914"/>
            <p:cNvSpPr>
              <a:spLocks noChangeShapeType="1"/>
            </p:cNvSpPr>
            <p:nvPr/>
          </p:nvSpPr>
          <p:spPr bwMode="auto">
            <a:xfrm flipH="1" flipV="1">
              <a:off x="1574" y="2462"/>
              <a:ext cx="8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3" name="Line 915"/>
            <p:cNvSpPr>
              <a:spLocks noChangeShapeType="1"/>
            </p:cNvSpPr>
            <p:nvPr/>
          </p:nvSpPr>
          <p:spPr bwMode="auto">
            <a:xfrm flipH="1" flipV="1">
              <a:off x="1542" y="2454"/>
              <a:ext cx="6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4" name="Line 916"/>
            <p:cNvSpPr>
              <a:spLocks noChangeShapeType="1"/>
            </p:cNvSpPr>
            <p:nvPr/>
          </p:nvSpPr>
          <p:spPr bwMode="auto">
            <a:xfrm flipV="1">
              <a:off x="1550" y="2456"/>
              <a:ext cx="12" cy="2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5" name="Line 917"/>
            <p:cNvSpPr>
              <a:spLocks noChangeShapeType="1"/>
            </p:cNvSpPr>
            <p:nvPr/>
          </p:nvSpPr>
          <p:spPr bwMode="auto">
            <a:xfrm flipV="1">
              <a:off x="1584" y="2462"/>
              <a:ext cx="10" cy="32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6" name="Line 918"/>
            <p:cNvSpPr>
              <a:spLocks noChangeShapeType="1"/>
            </p:cNvSpPr>
            <p:nvPr/>
          </p:nvSpPr>
          <p:spPr bwMode="auto">
            <a:xfrm flipV="1">
              <a:off x="1616" y="2462"/>
              <a:ext cx="6" cy="30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7" name="Line 919"/>
            <p:cNvSpPr>
              <a:spLocks noChangeShapeType="1"/>
            </p:cNvSpPr>
            <p:nvPr/>
          </p:nvSpPr>
          <p:spPr bwMode="auto">
            <a:xfrm flipV="1">
              <a:off x="1598" y="2466"/>
              <a:ext cx="6" cy="3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8" name="Line 920"/>
            <p:cNvSpPr>
              <a:spLocks noChangeShapeType="1"/>
            </p:cNvSpPr>
            <p:nvPr/>
          </p:nvSpPr>
          <p:spPr bwMode="auto">
            <a:xfrm flipV="1">
              <a:off x="1678" y="2462"/>
              <a:ext cx="14" cy="36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9" name="Line 921"/>
            <p:cNvSpPr>
              <a:spLocks noChangeShapeType="1"/>
            </p:cNvSpPr>
            <p:nvPr/>
          </p:nvSpPr>
          <p:spPr bwMode="auto">
            <a:xfrm flipV="1">
              <a:off x="1654" y="2468"/>
              <a:ext cx="2" cy="28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0" name="Line 922"/>
            <p:cNvSpPr>
              <a:spLocks noChangeShapeType="1"/>
            </p:cNvSpPr>
            <p:nvPr/>
          </p:nvSpPr>
          <p:spPr bwMode="auto">
            <a:xfrm flipH="1" flipV="1">
              <a:off x="1700" y="2468"/>
              <a:ext cx="10" cy="24"/>
            </a:xfrm>
            <a:prstGeom prst="line">
              <a:avLst/>
            </a:prstGeom>
            <a:noFill/>
            <a:ln w="952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1" name="Line 923"/>
            <p:cNvSpPr>
              <a:spLocks noChangeShapeType="1"/>
            </p:cNvSpPr>
            <p:nvPr/>
          </p:nvSpPr>
          <p:spPr bwMode="auto">
            <a:xfrm flipH="1">
              <a:off x="1672" y="2466"/>
              <a:ext cx="6" cy="18"/>
            </a:xfrm>
            <a:prstGeom prst="line">
              <a:avLst/>
            </a:prstGeom>
            <a:noFill/>
            <a:ln w="952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2" name="Line 924"/>
            <p:cNvSpPr>
              <a:spLocks noChangeShapeType="1"/>
            </p:cNvSpPr>
            <p:nvPr/>
          </p:nvSpPr>
          <p:spPr bwMode="auto">
            <a:xfrm flipH="1">
              <a:off x="1718" y="2460"/>
              <a:ext cx="8" cy="26"/>
            </a:xfrm>
            <a:prstGeom prst="line">
              <a:avLst/>
            </a:prstGeom>
            <a:noFill/>
            <a:ln w="952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3" name="Line 925"/>
            <p:cNvSpPr>
              <a:spLocks noChangeShapeType="1"/>
            </p:cNvSpPr>
            <p:nvPr/>
          </p:nvSpPr>
          <p:spPr bwMode="auto">
            <a:xfrm>
              <a:off x="1754" y="2456"/>
              <a:ext cx="0" cy="26"/>
            </a:xfrm>
            <a:prstGeom prst="line">
              <a:avLst/>
            </a:prstGeom>
            <a:noFill/>
            <a:ln w="952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4" name="Line 926"/>
            <p:cNvSpPr>
              <a:spLocks noChangeShapeType="1"/>
            </p:cNvSpPr>
            <p:nvPr/>
          </p:nvSpPr>
          <p:spPr bwMode="auto">
            <a:xfrm flipH="1" flipV="1">
              <a:off x="1842" y="2440"/>
              <a:ext cx="12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5" name="Line 927"/>
            <p:cNvSpPr>
              <a:spLocks noChangeShapeType="1"/>
            </p:cNvSpPr>
            <p:nvPr/>
          </p:nvSpPr>
          <p:spPr bwMode="auto">
            <a:xfrm>
              <a:off x="1854" y="2432"/>
              <a:ext cx="14" cy="24"/>
            </a:xfrm>
            <a:prstGeom prst="line">
              <a:avLst/>
            </a:prstGeom>
            <a:noFill/>
            <a:ln w="2857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6" name="Line 928"/>
            <p:cNvSpPr>
              <a:spLocks noChangeShapeType="1"/>
            </p:cNvSpPr>
            <p:nvPr/>
          </p:nvSpPr>
          <p:spPr bwMode="auto">
            <a:xfrm flipH="1" flipV="1">
              <a:off x="1044" y="2452"/>
              <a:ext cx="8" cy="30"/>
            </a:xfrm>
            <a:prstGeom prst="line">
              <a:avLst/>
            </a:prstGeom>
            <a:noFill/>
            <a:ln w="952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7" name="Line 929"/>
            <p:cNvSpPr>
              <a:spLocks noChangeShapeType="1"/>
            </p:cNvSpPr>
            <p:nvPr/>
          </p:nvSpPr>
          <p:spPr bwMode="auto">
            <a:xfrm flipV="1">
              <a:off x="1028" y="2450"/>
              <a:ext cx="0" cy="20"/>
            </a:xfrm>
            <a:prstGeom prst="line">
              <a:avLst/>
            </a:prstGeom>
            <a:noFill/>
            <a:ln w="952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8" name="Line 930"/>
            <p:cNvSpPr>
              <a:spLocks noChangeShapeType="1"/>
            </p:cNvSpPr>
            <p:nvPr/>
          </p:nvSpPr>
          <p:spPr bwMode="auto">
            <a:xfrm flipV="1">
              <a:off x="1006" y="2448"/>
              <a:ext cx="14" cy="18"/>
            </a:xfrm>
            <a:prstGeom prst="line">
              <a:avLst/>
            </a:prstGeom>
            <a:noFill/>
            <a:ln w="9525">
              <a:solidFill>
                <a:srgbClr val="31FF1B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699" name="Line 931"/>
          <p:cNvSpPr>
            <a:spLocks noChangeShapeType="1"/>
          </p:cNvSpPr>
          <p:nvPr/>
        </p:nvSpPr>
        <p:spPr bwMode="auto">
          <a:xfrm flipV="1">
            <a:off x="1812925" y="5378450"/>
            <a:ext cx="6350" cy="603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00" name="Line 932"/>
          <p:cNvSpPr>
            <a:spLocks noChangeShapeType="1"/>
          </p:cNvSpPr>
          <p:nvPr/>
        </p:nvSpPr>
        <p:spPr bwMode="auto">
          <a:xfrm flipV="1">
            <a:off x="1825625" y="5381625"/>
            <a:ext cx="9525" cy="571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01" name="Line 933"/>
          <p:cNvSpPr>
            <a:spLocks noChangeShapeType="1"/>
          </p:cNvSpPr>
          <p:nvPr/>
        </p:nvSpPr>
        <p:spPr bwMode="auto">
          <a:xfrm flipV="1">
            <a:off x="1790700" y="5384800"/>
            <a:ext cx="6350" cy="571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02" name="Line 934"/>
          <p:cNvSpPr>
            <a:spLocks noChangeShapeType="1"/>
          </p:cNvSpPr>
          <p:nvPr/>
        </p:nvSpPr>
        <p:spPr bwMode="auto">
          <a:xfrm flipV="1">
            <a:off x="1768475" y="5403850"/>
            <a:ext cx="9525" cy="571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03" name="Line 935"/>
          <p:cNvSpPr>
            <a:spLocks noChangeShapeType="1"/>
          </p:cNvSpPr>
          <p:nvPr/>
        </p:nvSpPr>
        <p:spPr bwMode="auto">
          <a:xfrm flipV="1">
            <a:off x="774700" y="5391150"/>
            <a:ext cx="31750" cy="539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04" name="Line 936"/>
          <p:cNvSpPr>
            <a:spLocks noChangeShapeType="1"/>
          </p:cNvSpPr>
          <p:nvPr/>
        </p:nvSpPr>
        <p:spPr bwMode="auto">
          <a:xfrm flipV="1">
            <a:off x="752475" y="5362575"/>
            <a:ext cx="28575" cy="730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05" name="Line 937"/>
          <p:cNvSpPr>
            <a:spLocks noChangeShapeType="1"/>
          </p:cNvSpPr>
          <p:nvPr/>
        </p:nvSpPr>
        <p:spPr bwMode="auto">
          <a:xfrm flipH="1" flipV="1">
            <a:off x="1647825" y="5297488"/>
            <a:ext cx="6350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06" name="Line 938"/>
          <p:cNvSpPr>
            <a:spLocks noChangeShapeType="1"/>
          </p:cNvSpPr>
          <p:nvPr/>
        </p:nvSpPr>
        <p:spPr bwMode="auto">
          <a:xfrm flipV="1">
            <a:off x="1657350" y="5292725"/>
            <a:ext cx="1270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07" name="Line 939"/>
          <p:cNvSpPr>
            <a:spLocks noChangeShapeType="1"/>
          </p:cNvSpPr>
          <p:nvPr/>
        </p:nvSpPr>
        <p:spPr bwMode="auto">
          <a:xfrm flipV="1">
            <a:off x="1562100" y="5284788"/>
            <a:ext cx="19050" cy="396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08" name="Line 940"/>
          <p:cNvSpPr>
            <a:spLocks noChangeShapeType="1"/>
          </p:cNvSpPr>
          <p:nvPr/>
        </p:nvSpPr>
        <p:spPr bwMode="auto">
          <a:xfrm flipV="1">
            <a:off x="1549400" y="5273675"/>
            <a:ext cx="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09" name="Line 941"/>
          <p:cNvSpPr>
            <a:spLocks noChangeShapeType="1"/>
          </p:cNvSpPr>
          <p:nvPr/>
        </p:nvSpPr>
        <p:spPr bwMode="auto">
          <a:xfrm flipH="1" flipV="1">
            <a:off x="1517650" y="5268913"/>
            <a:ext cx="19050" cy="396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10" name="Line 942"/>
          <p:cNvSpPr>
            <a:spLocks noChangeShapeType="1"/>
          </p:cNvSpPr>
          <p:nvPr/>
        </p:nvSpPr>
        <p:spPr bwMode="auto">
          <a:xfrm flipV="1">
            <a:off x="1501775" y="5260975"/>
            <a:ext cx="0" cy="444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11" name="Line 943"/>
          <p:cNvSpPr>
            <a:spLocks noChangeShapeType="1"/>
          </p:cNvSpPr>
          <p:nvPr/>
        </p:nvSpPr>
        <p:spPr bwMode="auto">
          <a:xfrm flipH="1" flipV="1">
            <a:off x="1479550" y="5233988"/>
            <a:ext cx="3175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12" name="Line 944"/>
          <p:cNvSpPr>
            <a:spLocks noChangeShapeType="1"/>
          </p:cNvSpPr>
          <p:nvPr/>
        </p:nvSpPr>
        <p:spPr bwMode="auto">
          <a:xfrm flipH="1" flipV="1">
            <a:off x="1492250" y="5249863"/>
            <a:ext cx="12700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13" name="Line 945"/>
          <p:cNvSpPr>
            <a:spLocks noChangeShapeType="1"/>
          </p:cNvSpPr>
          <p:nvPr/>
        </p:nvSpPr>
        <p:spPr bwMode="auto">
          <a:xfrm flipV="1">
            <a:off x="1517650" y="5245100"/>
            <a:ext cx="0" cy="444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14" name="Line 946"/>
          <p:cNvSpPr>
            <a:spLocks noChangeShapeType="1"/>
          </p:cNvSpPr>
          <p:nvPr/>
        </p:nvSpPr>
        <p:spPr bwMode="auto">
          <a:xfrm flipH="1" flipV="1">
            <a:off x="1492250" y="5300663"/>
            <a:ext cx="635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15" name="Line 947"/>
          <p:cNvSpPr>
            <a:spLocks noChangeShapeType="1"/>
          </p:cNvSpPr>
          <p:nvPr/>
        </p:nvSpPr>
        <p:spPr bwMode="auto">
          <a:xfrm flipH="1" flipV="1">
            <a:off x="1463675" y="5246688"/>
            <a:ext cx="15875" cy="428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16" name="Line 948"/>
          <p:cNvSpPr>
            <a:spLocks noChangeShapeType="1"/>
          </p:cNvSpPr>
          <p:nvPr/>
        </p:nvSpPr>
        <p:spPr bwMode="auto">
          <a:xfrm flipV="1">
            <a:off x="1470025" y="5257800"/>
            <a:ext cx="22225" cy="428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17" name="Line 949"/>
          <p:cNvSpPr>
            <a:spLocks noChangeShapeType="1"/>
          </p:cNvSpPr>
          <p:nvPr/>
        </p:nvSpPr>
        <p:spPr bwMode="auto">
          <a:xfrm flipH="1" flipV="1">
            <a:off x="1450975" y="5230813"/>
            <a:ext cx="19050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18" name="Line 950"/>
          <p:cNvSpPr>
            <a:spLocks noChangeShapeType="1"/>
          </p:cNvSpPr>
          <p:nvPr/>
        </p:nvSpPr>
        <p:spPr bwMode="auto">
          <a:xfrm flipH="1" flipV="1">
            <a:off x="1447800" y="5229225"/>
            <a:ext cx="38100" cy="396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19" name="Line 951"/>
          <p:cNvSpPr>
            <a:spLocks noChangeShapeType="1"/>
          </p:cNvSpPr>
          <p:nvPr/>
        </p:nvSpPr>
        <p:spPr bwMode="auto">
          <a:xfrm flipH="1" flipV="1">
            <a:off x="1489075" y="5238750"/>
            <a:ext cx="6350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20" name="Line 952"/>
          <p:cNvSpPr>
            <a:spLocks noChangeShapeType="1"/>
          </p:cNvSpPr>
          <p:nvPr/>
        </p:nvSpPr>
        <p:spPr bwMode="auto">
          <a:xfrm flipV="1">
            <a:off x="1536700" y="5249863"/>
            <a:ext cx="6350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21" name="Line 953"/>
          <p:cNvSpPr>
            <a:spLocks noChangeShapeType="1"/>
          </p:cNvSpPr>
          <p:nvPr/>
        </p:nvSpPr>
        <p:spPr bwMode="auto">
          <a:xfrm flipV="1">
            <a:off x="1419225" y="5218113"/>
            <a:ext cx="25400" cy="603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22" name="Line 954"/>
          <p:cNvSpPr>
            <a:spLocks noChangeShapeType="1"/>
          </p:cNvSpPr>
          <p:nvPr/>
        </p:nvSpPr>
        <p:spPr bwMode="auto">
          <a:xfrm flipH="1" flipV="1">
            <a:off x="1412875" y="5230813"/>
            <a:ext cx="28575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23" name="Line 955"/>
          <p:cNvSpPr>
            <a:spLocks noChangeShapeType="1"/>
          </p:cNvSpPr>
          <p:nvPr/>
        </p:nvSpPr>
        <p:spPr bwMode="auto">
          <a:xfrm flipV="1">
            <a:off x="1403350" y="5229225"/>
            <a:ext cx="50800" cy="95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24" name="Line 956"/>
          <p:cNvSpPr>
            <a:spLocks noChangeShapeType="1"/>
          </p:cNvSpPr>
          <p:nvPr/>
        </p:nvSpPr>
        <p:spPr bwMode="auto">
          <a:xfrm flipH="1" flipV="1">
            <a:off x="1419225" y="5218113"/>
            <a:ext cx="34925" cy="587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25" name="Line 957"/>
          <p:cNvSpPr>
            <a:spLocks noChangeShapeType="1"/>
          </p:cNvSpPr>
          <p:nvPr/>
        </p:nvSpPr>
        <p:spPr bwMode="auto">
          <a:xfrm flipV="1">
            <a:off x="1381125" y="5218113"/>
            <a:ext cx="15875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26" name="Line 958"/>
          <p:cNvSpPr>
            <a:spLocks noChangeShapeType="1"/>
          </p:cNvSpPr>
          <p:nvPr/>
        </p:nvSpPr>
        <p:spPr bwMode="auto">
          <a:xfrm flipH="1" flipV="1">
            <a:off x="1400175" y="5226050"/>
            <a:ext cx="9525" cy="365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27" name="Line 959"/>
          <p:cNvSpPr>
            <a:spLocks noChangeShapeType="1"/>
          </p:cNvSpPr>
          <p:nvPr/>
        </p:nvSpPr>
        <p:spPr bwMode="auto">
          <a:xfrm flipH="1" flipV="1">
            <a:off x="1400175" y="5202238"/>
            <a:ext cx="9525" cy="206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28" name="Line 960"/>
          <p:cNvSpPr>
            <a:spLocks noChangeShapeType="1"/>
          </p:cNvSpPr>
          <p:nvPr/>
        </p:nvSpPr>
        <p:spPr bwMode="auto">
          <a:xfrm flipH="1" flipV="1">
            <a:off x="1349375" y="5210175"/>
            <a:ext cx="15875" cy="158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29" name="Line 961"/>
          <p:cNvSpPr>
            <a:spLocks noChangeShapeType="1"/>
          </p:cNvSpPr>
          <p:nvPr/>
        </p:nvSpPr>
        <p:spPr bwMode="auto">
          <a:xfrm flipV="1">
            <a:off x="1343025" y="5207000"/>
            <a:ext cx="28575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30" name="Line 962"/>
          <p:cNvSpPr>
            <a:spLocks noChangeShapeType="1"/>
          </p:cNvSpPr>
          <p:nvPr/>
        </p:nvSpPr>
        <p:spPr bwMode="auto">
          <a:xfrm flipH="1" flipV="1">
            <a:off x="1362075" y="5199063"/>
            <a:ext cx="22225" cy="428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31" name="Line 963"/>
          <p:cNvSpPr>
            <a:spLocks noChangeShapeType="1"/>
          </p:cNvSpPr>
          <p:nvPr/>
        </p:nvSpPr>
        <p:spPr bwMode="auto">
          <a:xfrm flipV="1">
            <a:off x="1327150" y="5202238"/>
            <a:ext cx="0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32" name="Line 964"/>
          <p:cNvSpPr>
            <a:spLocks noChangeShapeType="1"/>
          </p:cNvSpPr>
          <p:nvPr/>
        </p:nvSpPr>
        <p:spPr bwMode="auto">
          <a:xfrm flipV="1">
            <a:off x="1330325" y="5199063"/>
            <a:ext cx="15875" cy="508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33" name="Line 965"/>
          <p:cNvSpPr>
            <a:spLocks noChangeShapeType="1"/>
          </p:cNvSpPr>
          <p:nvPr/>
        </p:nvSpPr>
        <p:spPr bwMode="auto">
          <a:xfrm flipH="1" flipV="1">
            <a:off x="1301750" y="5194300"/>
            <a:ext cx="50800" cy="428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34" name="Line 966"/>
          <p:cNvSpPr>
            <a:spLocks noChangeShapeType="1"/>
          </p:cNvSpPr>
          <p:nvPr/>
        </p:nvSpPr>
        <p:spPr bwMode="auto">
          <a:xfrm flipV="1">
            <a:off x="1308100" y="5189538"/>
            <a:ext cx="9525" cy="555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35" name="Line 967"/>
          <p:cNvSpPr>
            <a:spLocks noChangeShapeType="1"/>
          </p:cNvSpPr>
          <p:nvPr/>
        </p:nvSpPr>
        <p:spPr bwMode="auto">
          <a:xfrm flipV="1">
            <a:off x="1292225" y="5186363"/>
            <a:ext cx="3175" cy="603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36" name="Line 968"/>
          <p:cNvSpPr>
            <a:spLocks noChangeShapeType="1"/>
          </p:cNvSpPr>
          <p:nvPr/>
        </p:nvSpPr>
        <p:spPr bwMode="auto">
          <a:xfrm flipV="1">
            <a:off x="1362075" y="5194300"/>
            <a:ext cx="2540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37" name="Line 969"/>
          <p:cNvSpPr>
            <a:spLocks noChangeShapeType="1"/>
          </p:cNvSpPr>
          <p:nvPr/>
        </p:nvSpPr>
        <p:spPr bwMode="auto">
          <a:xfrm flipH="1" flipV="1">
            <a:off x="1320800" y="5186363"/>
            <a:ext cx="9525" cy="127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38" name="Line 970"/>
          <p:cNvSpPr>
            <a:spLocks noChangeShapeType="1"/>
          </p:cNvSpPr>
          <p:nvPr/>
        </p:nvSpPr>
        <p:spPr bwMode="auto">
          <a:xfrm flipH="1" flipV="1">
            <a:off x="1276350" y="5191125"/>
            <a:ext cx="19050" cy="508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39" name="Line 971"/>
          <p:cNvSpPr>
            <a:spLocks noChangeShapeType="1"/>
          </p:cNvSpPr>
          <p:nvPr/>
        </p:nvSpPr>
        <p:spPr bwMode="auto">
          <a:xfrm flipV="1">
            <a:off x="1250950" y="5194300"/>
            <a:ext cx="25400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40" name="Line 972"/>
          <p:cNvSpPr>
            <a:spLocks noChangeShapeType="1"/>
          </p:cNvSpPr>
          <p:nvPr/>
        </p:nvSpPr>
        <p:spPr bwMode="auto">
          <a:xfrm flipH="1" flipV="1">
            <a:off x="1257300" y="5199063"/>
            <a:ext cx="1270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41" name="Line 973"/>
          <p:cNvSpPr>
            <a:spLocks noChangeShapeType="1"/>
          </p:cNvSpPr>
          <p:nvPr/>
        </p:nvSpPr>
        <p:spPr bwMode="auto">
          <a:xfrm flipH="1" flipV="1">
            <a:off x="1381125" y="5199063"/>
            <a:ext cx="12700" cy="555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42" name="Line 974"/>
          <p:cNvSpPr>
            <a:spLocks noChangeShapeType="1"/>
          </p:cNvSpPr>
          <p:nvPr/>
        </p:nvSpPr>
        <p:spPr bwMode="auto">
          <a:xfrm flipH="1" flipV="1">
            <a:off x="1235075" y="5181600"/>
            <a:ext cx="25400" cy="523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43" name="Line 975"/>
          <p:cNvSpPr>
            <a:spLocks noChangeShapeType="1"/>
          </p:cNvSpPr>
          <p:nvPr/>
        </p:nvSpPr>
        <p:spPr bwMode="auto">
          <a:xfrm flipV="1">
            <a:off x="1231900" y="5189538"/>
            <a:ext cx="28575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44" name="Line 976"/>
          <p:cNvSpPr>
            <a:spLocks noChangeShapeType="1"/>
          </p:cNvSpPr>
          <p:nvPr/>
        </p:nvSpPr>
        <p:spPr bwMode="auto">
          <a:xfrm flipH="1" flipV="1">
            <a:off x="1206500" y="5186363"/>
            <a:ext cx="6350" cy="523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45" name="Line 977"/>
          <p:cNvSpPr>
            <a:spLocks noChangeShapeType="1"/>
          </p:cNvSpPr>
          <p:nvPr/>
        </p:nvSpPr>
        <p:spPr bwMode="auto">
          <a:xfrm flipV="1">
            <a:off x="1200150" y="5181600"/>
            <a:ext cx="31750" cy="555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46" name="Line 978"/>
          <p:cNvSpPr>
            <a:spLocks noChangeShapeType="1"/>
          </p:cNvSpPr>
          <p:nvPr/>
        </p:nvSpPr>
        <p:spPr bwMode="auto">
          <a:xfrm flipH="1" flipV="1">
            <a:off x="1212850" y="5197475"/>
            <a:ext cx="22225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47" name="Line 979"/>
          <p:cNvSpPr>
            <a:spLocks noChangeShapeType="1"/>
          </p:cNvSpPr>
          <p:nvPr/>
        </p:nvSpPr>
        <p:spPr bwMode="auto">
          <a:xfrm flipV="1">
            <a:off x="1908175" y="5372100"/>
            <a:ext cx="19050" cy="365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48" name="Line 980"/>
          <p:cNvSpPr>
            <a:spLocks noChangeShapeType="1"/>
          </p:cNvSpPr>
          <p:nvPr/>
        </p:nvSpPr>
        <p:spPr bwMode="auto">
          <a:xfrm flipH="1" flipV="1">
            <a:off x="1866900" y="5376863"/>
            <a:ext cx="22225" cy="428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49" name="Line 981"/>
          <p:cNvSpPr>
            <a:spLocks noChangeShapeType="1"/>
          </p:cNvSpPr>
          <p:nvPr/>
        </p:nvSpPr>
        <p:spPr bwMode="auto">
          <a:xfrm flipH="1" flipV="1">
            <a:off x="1892300" y="5381625"/>
            <a:ext cx="3175" cy="381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50" name="Line 982"/>
          <p:cNvSpPr>
            <a:spLocks noChangeShapeType="1"/>
          </p:cNvSpPr>
          <p:nvPr/>
        </p:nvSpPr>
        <p:spPr bwMode="auto">
          <a:xfrm flipH="1" flipV="1">
            <a:off x="1851025" y="5364163"/>
            <a:ext cx="0" cy="682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51" name="Line 983"/>
          <p:cNvSpPr>
            <a:spLocks noChangeShapeType="1"/>
          </p:cNvSpPr>
          <p:nvPr/>
        </p:nvSpPr>
        <p:spPr bwMode="auto">
          <a:xfrm flipH="1" flipV="1">
            <a:off x="1797050" y="5395913"/>
            <a:ext cx="53975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52" name="Line 984"/>
          <p:cNvSpPr>
            <a:spLocks noChangeShapeType="1"/>
          </p:cNvSpPr>
          <p:nvPr/>
        </p:nvSpPr>
        <p:spPr bwMode="auto">
          <a:xfrm flipH="1" flipV="1">
            <a:off x="1831975" y="5376863"/>
            <a:ext cx="38100" cy="444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53" name="Line 985"/>
          <p:cNvSpPr>
            <a:spLocks noChangeShapeType="1"/>
          </p:cNvSpPr>
          <p:nvPr/>
        </p:nvSpPr>
        <p:spPr bwMode="auto">
          <a:xfrm flipH="1" flipV="1">
            <a:off x="1901825" y="5305425"/>
            <a:ext cx="0" cy="714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54" name="Line 986"/>
          <p:cNvSpPr>
            <a:spLocks noChangeShapeType="1"/>
          </p:cNvSpPr>
          <p:nvPr/>
        </p:nvSpPr>
        <p:spPr bwMode="auto">
          <a:xfrm flipV="1">
            <a:off x="1870075" y="5286375"/>
            <a:ext cx="12700" cy="698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55" name="Line 987"/>
          <p:cNvSpPr>
            <a:spLocks noChangeShapeType="1"/>
          </p:cNvSpPr>
          <p:nvPr/>
        </p:nvSpPr>
        <p:spPr bwMode="auto">
          <a:xfrm flipH="1" flipV="1">
            <a:off x="1917700" y="5329238"/>
            <a:ext cx="0" cy="396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56" name="Line 988"/>
          <p:cNvSpPr>
            <a:spLocks noChangeShapeType="1"/>
          </p:cNvSpPr>
          <p:nvPr/>
        </p:nvSpPr>
        <p:spPr bwMode="auto">
          <a:xfrm flipV="1">
            <a:off x="1885950" y="5316538"/>
            <a:ext cx="9525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57" name="Line 989"/>
          <p:cNvSpPr>
            <a:spLocks noChangeShapeType="1"/>
          </p:cNvSpPr>
          <p:nvPr/>
        </p:nvSpPr>
        <p:spPr bwMode="auto">
          <a:xfrm flipV="1">
            <a:off x="1847850" y="5360988"/>
            <a:ext cx="19050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58" name="Line 990"/>
          <p:cNvSpPr>
            <a:spLocks noChangeShapeType="1"/>
          </p:cNvSpPr>
          <p:nvPr/>
        </p:nvSpPr>
        <p:spPr bwMode="auto">
          <a:xfrm flipH="1" flipV="1">
            <a:off x="1860550" y="5337175"/>
            <a:ext cx="28575" cy="444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59" name="Line 991"/>
          <p:cNvSpPr>
            <a:spLocks noChangeShapeType="1"/>
          </p:cNvSpPr>
          <p:nvPr/>
        </p:nvSpPr>
        <p:spPr bwMode="auto">
          <a:xfrm flipV="1">
            <a:off x="1616075" y="5260975"/>
            <a:ext cx="3175" cy="650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60" name="Line 992"/>
          <p:cNvSpPr>
            <a:spLocks noChangeShapeType="1"/>
          </p:cNvSpPr>
          <p:nvPr/>
        </p:nvSpPr>
        <p:spPr bwMode="auto">
          <a:xfrm flipH="1" flipV="1">
            <a:off x="1584325" y="5273675"/>
            <a:ext cx="25400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61" name="Line 993"/>
          <p:cNvSpPr>
            <a:spLocks noChangeShapeType="1"/>
          </p:cNvSpPr>
          <p:nvPr/>
        </p:nvSpPr>
        <p:spPr bwMode="auto">
          <a:xfrm flipV="1">
            <a:off x="1593850" y="5273675"/>
            <a:ext cx="9525" cy="508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62" name="Line 994"/>
          <p:cNvSpPr>
            <a:spLocks noChangeShapeType="1"/>
          </p:cNvSpPr>
          <p:nvPr/>
        </p:nvSpPr>
        <p:spPr bwMode="auto">
          <a:xfrm flipH="1" flipV="1">
            <a:off x="1831975" y="5278438"/>
            <a:ext cx="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63" name="Line 995"/>
          <p:cNvSpPr>
            <a:spLocks noChangeShapeType="1"/>
          </p:cNvSpPr>
          <p:nvPr/>
        </p:nvSpPr>
        <p:spPr bwMode="auto">
          <a:xfrm flipH="1" flipV="1">
            <a:off x="1844675" y="5289550"/>
            <a:ext cx="15875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64" name="Line 996"/>
          <p:cNvSpPr>
            <a:spLocks noChangeShapeType="1"/>
          </p:cNvSpPr>
          <p:nvPr/>
        </p:nvSpPr>
        <p:spPr bwMode="auto">
          <a:xfrm flipV="1">
            <a:off x="1838325" y="5305425"/>
            <a:ext cx="25400" cy="396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65" name="Line 997"/>
          <p:cNvSpPr>
            <a:spLocks noChangeShapeType="1"/>
          </p:cNvSpPr>
          <p:nvPr/>
        </p:nvSpPr>
        <p:spPr bwMode="auto">
          <a:xfrm flipH="1" flipV="1">
            <a:off x="1800225" y="5305425"/>
            <a:ext cx="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66" name="Line 998"/>
          <p:cNvSpPr>
            <a:spLocks noChangeShapeType="1"/>
          </p:cNvSpPr>
          <p:nvPr/>
        </p:nvSpPr>
        <p:spPr bwMode="auto">
          <a:xfrm flipH="1" flipV="1">
            <a:off x="1825625" y="5349875"/>
            <a:ext cx="19050" cy="301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67" name="Line 999"/>
          <p:cNvSpPr>
            <a:spLocks noChangeShapeType="1"/>
          </p:cNvSpPr>
          <p:nvPr/>
        </p:nvSpPr>
        <p:spPr bwMode="auto">
          <a:xfrm flipH="1" flipV="1">
            <a:off x="1749425" y="5408613"/>
            <a:ext cx="28575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68" name="Line 1000"/>
          <p:cNvSpPr>
            <a:spLocks noChangeShapeType="1"/>
          </p:cNvSpPr>
          <p:nvPr/>
        </p:nvSpPr>
        <p:spPr bwMode="auto">
          <a:xfrm flipH="1" flipV="1">
            <a:off x="1793875" y="5286375"/>
            <a:ext cx="31750" cy="381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69" name="Line 1001"/>
          <p:cNvSpPr>
            <a:spLocks noChangeShapeType="1"/>
          </p:cNvSpPr>
          <p:nvPr/>
        </p:nvSpPr>
        <p:spPr bwMode="auto">
          <a:xfrm flipV="1">
            <a:off x="1803400" y="5321300"/>
            <a:ext cx="15875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70" name="Line 1002"/>
          <p:cNvSpPr>
            <a:spLocks noChangeShapeType="1"/>
          </p:cNvSpPr>
          <p:nvPr/>
        </p:nvSpPr>
        <p:spPr bwMode="auto">
          <a:xfrm flipH="1" flipV="1">
            <a:off x="1625600" y="5286375"/>
            <a:ext cx="15875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71" name="Line 1003"/>
          <p:cNvSpPr>
            <a:spLocks noChangeShapeType="1"/>
          </p:cNvSpPr>
          <p:nvPr/>
        </p:nvSpPr>
        <p:spPr bwMode="auto">
          <a:xfrm flipH="1" flipV="1">
            <a:off x="1670050" y="5262563"/>
            <a:ext cx="3175" cy="508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72" name="Line 1004"/>
          <p:cNvSpPr>
            <a:spLocks noChangeShapeType="1"/>
          </p:cNvSpPr>
          <p:nvPr/>
        </p:nvSpPr>
        <p:spPr bwMode="auto">
          <a:xfrm flipV="1">
            <a:off x="1781175" y="5284788"/>
            <a:ext cx="635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73" name="Line 1005"/>
          <p:cNvSpPr>
            <a:spLocks noChangeShapeType="1"/>
          </p:cNvSpPr>
          <p:nvPr/>
        </p:nvSpPr>
        <p:spPr bwMode="auto">
          <a:xfrm flipH="1" flipV="1">
            <a:off x="1752600" y="5276850"/>
            <a:ext cx="25400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74" name="Line 1006"/>
          <p:cNvSpPr>
            <a:spLocks noChangeShapeType="1"/>
          </p:cNvSpPr>
          <p:nvPr/>
        </p:nvSpPr>
        <p:spPr bwMode="auto">
          <a:xfrm flipV="1">
            <a:off x="1762125" y="5284788"/>
            <a:ext cx="9525" cy="396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75" name="Line 1007"/>
          <p:cNvSpPr>
            <a:spLocks noChangeShapeType="1"/>
          </p:cNvSpPr>
          <p:nvPr/>
        </p:nvSpPr>
        <p:spPr bwMode="auto">
          <a:xfrm flipH="1" flipV="1">
            <a:off x="1736725" y="5254625"/>
            <a:ext cx="3175" cy="746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76" name="Line 1008"/>
          <p:cNvSpPr>
            <a:spLocks noChangeShapeType="1"/>
          </p:cNvSpPr>
          <p:nvPr/>
        </p:nvSpPr>
        <p:spPr bwMode="auto">
          <a:xfrm flipH="1" flipV="1">
            <a:off x="1704975" y="5289550"/>
            <a:ext cx="25400" cy="365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77" name="Line 1009"/>
          <p:cNvSpPr>
            <a:spLocks noChangeShapeType="1"/>
          </p:cNvSpPr>
          <p:nvPr/>
        </p:nvSpPr>
        <p:spPr bwMode="auto">
          <a:xfrm flipV="1">
            <a:off x="1708150" y="5276850"/>
            <a:ext cx="9525" cy="555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78" name="Line 1010"/>
          <p:cNvSpPr>
            <a:spLocks noChangeShapeType="1"/>
          </p:cNvSpPr>
          <p:nvPr/>
        </p:nvSpPr>
        <p:spPr bwMode="auto">
          <a:xfrm flipH="1" flipV="1">
            <a:off x="1682750" y="5276850"/>
            <a:ext cx="12700" cy="603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79" name="Line 1011"/>
          <p:cNvSpPr>
            <a:spLocks noChangeShapeType="1"/>
          </p:cNvSpPr>
          <p:nvPr/>
        </p:nvSpPr>
        <p:spPr bwMode="auto">
          <a:xfrm flipH="1" flipV="1">
            <a:off x="1654175" y="5310188"/>
            <a:ext cx="25400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80" name="Line 1012"/>
          <p:cNvSpPr>
            <a:spLocks noChangeShapeType="1"/>
          </p:cNvSpPr>
          <p:nvPr/>
        </p:nvSpPr>
        <p:spPr bwMode="auto">
          <a:xfrm flipV="1">
            <a:off x="1631950" y="5305425"/>
            <a:ext cx="6350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81" name="Line 1013"/>
          <p:cNvSpPr>
            <a:spLocks noChangeShapeType="1"/>
          </p:cNvSpPr>
          <p:nvPr/>
        </p:nvSpPr>
        <p:spPr bwMode="auto">
          <a:xfrm flipH="1" flipV="1">
            <a:off x="1508125" y="5292725"/>
            <a:ext cx="41275" cy="523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82" name="Line 1014"/>
          <p:cNvSpPr>
            <a:spLocks noChangeShapeType="1"/>
          </p:cNvSpPr>
          <p:nvPr/>
        </p:nvSpPr>
        <p:spPr bwMode="auto">
          <a:xfrm flipV="1">
            <a:off x="1438275" y="5281613"/>
            <a:ext cx="12700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83" name="Line 1015"/>
          <p:cNvSpPr>
            <a:spLocks noChangeShapeType="1"/>
          </p:cNvSpPr>
          <p:nvPr/>
        </p:nvSpPr>
        <p:spPr bwMode="auto">
          <a:xfrm flipH="1" flipV="1">
            <a:off x="1400175" y="5260975"/>
            <a:ext cx="9525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84" name="Line 1016"/>
          <p:cNvSpPr>
            <a:spLocks noChangeShapeType="1"/>
          </p:cNvSpPr>
          <p:nvPr/>
        </p:nvSpPr>
        <p:spPr bwMode="auto">
          <a:xfrm flipH="1" flipV="1">
            <a:off x="1419225" y="5262563"/>
            <a:ext cx="0" cy="381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85" name="Line 1017"/>
          <p:cNvSpPr>
            <a:spLocks noChangeShapeType="1"/>
          </p:cNvSpPr>
          <p:nvPr/>
        </p:nvSpPr>
        <p:spPr bwMode="auto">
          <a:xfrm flipH="1" flipV="1">
            <a:off x="1374775" y="5254625"/>
            <a:ext cx="0" cy="301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86" name="Line 1018"/>
          <p:cNvSpPr>
            <a:spLocks noChangeShapeType="1"/>
          </p:cNvSpPr>
          <p:nvPr/>
        </p:nvSpPr>
        <p:spPr bwMode="auto">
          <a:xfrm flipV="1">
            <a:off x="1346200" y="5237163"/>
            <a:ext cx="1905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87" name="Line 1019"/>
          <p:cNvSpPr>
            <a:spLocks noChangeShapeType="1"/>
          </p:cNvSpPr>
          <p:nvPr/>
        </p:nvSpPr>
        <p:spPr bwMode="auto">
          <a:xfrm flipH="1" flipV="1">
            <a:off x="1282700" y="5233988"/>
            <a:ext cx="22225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88" name="Line 1020"/>
          <p:cNvSpPr>
            <a:spLocks noChangeShapeType="1"/>
          </p:cNvSpPr>
          <p:nvPr/>
        </p:nvSpPr>
        <p:spPr bwMode="auto">
          <a:xfrm flipH="1" flipV="1">
            <a:off x="1139825" y="5189538"/>
            <a:ext cx="0" cy="555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89" name="Line 1021"/>
          <p:cNvSpPr>
            <a:spLocks noChangeShapeType="1"/>
          </p:cNvSpPr>
          <p:nvPr/>
        </p:nvSpPr>
        <p:spPr bwMode="auto">
          <a:xfrm flipH="1" flipV="1">
            <a:off x="1155700" y="5194300"/>
            <a:ext cx="34925" cy="523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0" name="Line 1022"/>
          <p:cNvSpPr>
            <a:spLocks noChangeShapeType="1"/>
          </p:cNvSpPr>
          <p:nvPr/>
        </p:nvSpPr>
        <p:spPr bwMode="auto">
          <a:xfrm flipV="1">
            <a:off x="1149350" y="5199063"/>
            <a:ext cx="22225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1" name="Line 1023"/>
          <p:cNvSpPr>
            <a:spLocks noChangeShapeType="1"/>
          </p:cNvSpPr>
          <p:nvPr/>
        </p:nvSpPr>
        <p:spPr bwMode="auto">
          <a:xfrm flipH="1" flipV="1">
            <a:off x="771525" y="5392738"/>
            <a:ext cx="12700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2" name="Line 1024"/>
          <p:cNvSpPr>
            <a:spLocks noChangeShapeType="1"/>
          </p:cNvSpPr>
          <p:nvPr/>
        </p:nvSpPr>
        <p:spPr bwMode="auto">
          <a:xfrm flipH="1" flipV="1">
            <a:off x="784225" y="5321300"/>
            <a:ext cx="0" cy="508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3" name="Line 1025"/>
          <p:cNvSpPr>
            <a:spLocks noChangeShapeType="1"/>
          </p:cNvSpPr>
          <p:nvPr/>
        </p:nvSpPr>
        <p:spPr bwMode="auto">
          <a:xfrm flipH="1" flipV="1">
            <a:off x="733425" y="5334000"/>
            <a:ext cx="28575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Line 1026"/>
          <p:cNvSpPr>
            <a:spLocks noChangeShapeType="1"/>
          </p:cNvSpPr>
          <p:nvPr/>
        </p:nvSpPr>
        <p:spPr bwMode="auto">
          <a:xfrm flipV="1">
            <a:off x="733425" y="5372100"/>
            <a:ext cx="41275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Line 1027"/>
          <p:cNvSpPr>
            <a:spLocks noChangeShapeType="1"/>
          </p:cNvSpPr>
          <p:nvPr/>
        </p:nvSpPr>
        <p:spPr bwMode="auto">
          <a:xfrm flipH="1" flipV="1">
            <a:off x="711200" y="5353050"/>
            <a:ext cx="31750" cy="603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Line 1028"/>
          <p:cNvSpPr>
            <a:spLocks noChangeShapeType="1"/>
          </p:cNvSpPr>
          <p:nvPr/>
        </p:nvSpPr>
        <p:spPr bwMode="auto">
          <a:xfrm flipV="1">
            <a:off x="717550" y="5364163"/>
            <a:ext cx="22225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Line 1029"/>
          <p:cNvSpPr>
            <a:spLocks noChangeShapeType="1"/>
          </p:cNvSpPr>
          <p:nvPr/>
        </p:nvSpPr>
        <p:spPr bwMode="auto">
          <a:xfrm flipH="1" flipV="1">
            <a:off x="685800" y="5364163"/>
            <a:ext cx="6350" cy="206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Line 1030"/>
          <p:cNvSpPr>
            <a:spLocks noChangeShapeType="1"/>
          </p:cNvSpPr>
          <p:nvPr/>
        </p:nvSpPr>
        <p:spPr bwMode="auto">
          <a:xfrm flipV="1">
            <a:off x="701675" y="5357813"/>
            <a:ext cx="3175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Line 1031"/>
          <p:cNvSpPr>
            <a:spLocks noChangeShapeType="1"/>
          </p:cNvSpPr>
          <p:nvPr/>
        </p:nvSpPr>
        <p:spPr bwMode="auto">
          <a:xfrm flipH="1" flipV="1">
            <a:off x="730250" y="5294313"/>
            <a:ext cx="19050" cy="777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1032"/>
          <p:cNvSpPr>
            <a:spLocks noChangeShapeType="1"/>
          </p:cNvSpPr>
          <p:nvPr/>
        </p:nvSpPr>
        <p:spPr bwMode="auto">
          <a:xfrm flipV="1">
            <a:off x="723900" y="5316538"/>
            <a:ext cx="12700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1033"/>
          <p:cNvSpPr>
            <a:spLocks noChangeShapeType="1"/>
          </p:cNvSpPr>
          <p:nvPr/>
        </p:nvSpPr>
        <p:spPr bwMode="auto">
          <a:xfrm flipH="1" flipV="1">
            <a:off x="739775" y="5294313"/>
            <a:ext cx="28575" cy="508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034"/>
          <p:cNvSpPr>
            <a:spLocks noChangeShapeType="1"/>
          </p:cNvSpPr>
          <p:nvPr/>
        </p:nvSpPr>
        <p:spPr bwMode="auto">
          <a:xfrm flipH="1" flipV="1">
            <a:off x="1111250" y="5199063"/>
            <a:ext cx="6350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035"/>
          <p:cNvSpPr>
            <a:spLocks noChangeShapeType="1"/>
          </p:cNvSpPr>
          <p:nvPr/>
        </p:nvSpPr>
        <p:spPr bwMode="auto">
          <a:xfrm flipV="1">
            <a:off x="1089025" y="5205413"/>
            <a:ext cx="31750" cy="333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036"/>
          <p:cNvSpPr>
            <a:spLocks noChangeShapeType="1"/>
          </p:cNvSpPr>
          <p:nvPr/>
        </p:nvSpPr>
        <p:spPr bwMode="auto">
          <a:xfrm flipH="1" flipV="1">
            <a:off x="1114425" y="5218113"/>
            <a:ext cx="28575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1037"/>
          <p:cNvSpPr>
            <a:spLocks noChangeShapeType="1"/>
          </p:cNvSpPr>
          <p:nvPr/>
        </p:nvSpPr>
        <p:spPr bwMode="auto">
          <a:xfrm flipV="1">
            <a:off x="1123950" y="5194300"/>
            <a:ext cx="3175" cy="587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038"/>
          <p:cNvSpPr>
            <a:spLocks noChangeShapeType="1"/>
          </p:cNvSpPr>
          <p:nvPr/>
        </p:nvSpPr>
        <p:spPr bwMode="auto">
          <a:xfrm flipV="1">
            <a:off x="1162050" y="5210175"/>
            <a:ext cx="25400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1039"/>
          <p:cNvSpPr>
            <a:spLocks noChangeShapeType="1"/>
          </p:cNvSpPr>
          <p:nvPr/>
        </p:nvSpPr>
        <p:spPr bwMode="auto">
          <a:xfrm flipH="1" flipV="1">
            <a:off x="1028700" y="5199063"/>
            <a:ext cx="50800" cy="619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Line 1040"/>
          <p:cNvSpPr>
            <a:spLocks noChangeShapeType="1"/>
          </p:cNvSpPr>
          <p:nvPr/>
        </p:nvSpPr>
        <p:spPr bwMode="auto">
          <a:xfrm flipV="1">
            <a:off x="1035050" y="5197475"/>
            <a:ext cx="12700" cy="571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Line 1041"/>
          <p:cNvSpPr>
            <a:spLocks noChangeShapeType="1"/>
          </p:cNvSpPr>
          <p:nvPr/>
        </p:nvSpPr>
        <p:spPr bwMode="auto">
          <a:xfrm flipH="1" flipV="1">
            <a:off x="1069975" y="5202238"/>
            <a:ext cx="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Line 1042"/>
          <p:cNvSpPr>
            <a:spLocks noChangeShapeType="1"/>
          </p:cNvSpPr>
          <p:nvPr/>
        </p:nvSpPr>
        <p:spPr bwMode="auto">
          <a:xfrm flipH="1" flipV="1">
            <a:off x="1076325" y="5207000"/>
            <a:ext cx="1905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Line 1043"/>
          <p:cNvSpPr>
            <a:spLocks noChangeShapeType="1"/>
          </p:cNvSpPr>
          <p:nvPr/>
        </p:nvSpPr>
        <p:spPr bwMode="auto">
          <a:xfrm flipH="1" flipV="1">
            <a:off x="793750" y="5260975"/>
            <a:ext cx="25400" cy="492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Line 1044"/>
          <p:cNvSpPr>
            <a:spLocks noChangeShapeType="1"/>
          </p:cNvSpPr>
          <p:nvPr/>
        </p:nvSpPr>
        <p:spPr bwMode="auto">
          <a:xfrm flipV="1">
            <a:off x="981075" y="5210175"/>
            <a:ext cx="15875" cy="555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Line 1045"/>
          <p:cNvSpPr>
            <a:spLocks noChangeShapeType="1"/>
          </p:cNvSpPr>
          <p:nvPr/>
        </p:nvSpPr>
        <p:spPr bwMode="auto">
          <a:xfrm flipH="1" flipV="1">
            <a:off x="996950" y="5202238"/>
            <a:ext cx="12700" cy="555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Line 1046"/>
          <p:cNvSpPr>
            <a:spLocks noChangeShapeType="1"/>
          </p:cNvSpPr>
          <p:nvPr/>
        </p:nvSpPr>
        <p:spPr bwMode="auto">
          <a:xfrm flipH="1" flipV="1">
            <a:off x="1025525" y="5214938"/>
            <a:ext cx="3175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Line 1047"/>
          <p:cNvSpPr>
            <a:spLocks noChangeShapeType="1"/>
          </p:cNvSpPr>
          <p:nvPr/>
        </p:nvSpPr>
        <p:spPr bwMode="auto">
          <a:xfrm flipH="1" flipV="1">
            <a:off x="933450" y="5222875"/>
            <a:ext cx="41275" cy="539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1048"/>
          <p:cNvSpPr>
            <a:spLocks noChangeShapeType="1"/>
          </p:cNvSpPr>
          <p:nvPr/>
        </p:nvSpPr>
        <p:spPr bwMode="auto">
          <a:xfrm flipV="1">
            <a:off x="958850" y="5226050"/>
            <a:ext cx="19050" cy="523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1049"/>
          <p:cNvSpPr>
            <a:spLocks noChangeShapeType="1"/>
          </p:cNvSpPr>
          <p:nvPr/>
        </p:nvSpPr>
        <p:spPr bwMode="auto">
          <a:xfrm flipV="1">
            <a:off x="939800" y="5222875"/>
            <a:ext cx="44450" cy="476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1050"/>
          <p:cNvSpPr>
            <a:spLocks noChangeShapeType="1"/>
          </p:cNvSpPr>
          <p:nvPr/>
        </p:nvSpPr>
        <p:spPr bwMode="auto">
          <a:xfrm flipH="1" flipV="1">
            <a:off x="946150" y="5229225"/>
            <a:ext cx="53975" cy="333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1051"/>
          <p:cNvSpPr>
            <a:spLocks noChangeShapeType="1"/>
          </p:cNvSpPr>
          <p:nvPr/>
        </p:nvSpPr>
        <p:spPr bwMode="auto">
          <a:xfrm flipV="1">
            <a:off x="927100" y="5210175"/>
            <a:ext cx="9525" cy="714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1052"/>
          <p:cNvSpPr>
            <a:spLocks noChangeShapeType="1"/>
          </p:cNvSpPr>
          <p:nvPr/>
        </p:nvSpPr>
        <p:spPr bwMode="auto">
          <a:xfrm flipH="1" flipV="1">
            <a:off x="914400" y="5229225"/>
            <a:ext cx="0" cy="571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1053"/>
          <p:cNvSpPr>
            <a:spLocks noChangeShapeType="1"/>
          </p:cNvSpPr>
          <p:nvPr/>
        </p:nvSpPr>
        <p:spPr bwMode="auto">
          <a:xfrm flipH="1" flipV="1">
            <a:off x="898525" y="5238750"/>
            <a:ext cx="25400" cy="381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Line 1054"/>
          <p:cNvSpPr>
            <a:spLocks noChangeShapeType="1"/>
          </p:cNvSpPr>
          <p:nvPr/>
        </p:nvSpPr>
        <p:spPr bwMode="auto">
          <a:xfrm flipV="1">
            <a:off x="882650" y="5262563"/>
            <a:ext cx="19050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Line 1055"/>
          <p:cNvSpPr>
            <a:spLocks noChangeShapeType="1"/>
          </p:cNvSpPr>
          <p:nvPr/>
        </p:nvSpPr>
        <p:spPr bwMode="auto">
          <a:xfrm flipH="1" flipV="1">
            <a:off x="882650" y="5245100"/>
            <a:ext cx="22225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1056"/>
          <p:cNvSpPr>
            <a:spLocks noChangeShapeType="1"/>
          </p:cNvSpPr>
          <p:nvPr/>
        </p:nvSpPr>
        <p:spPr bwMode="auto">
          <a:xfrm flipH="1" flipV="1">
            <a:off x="860425" y="5241925"/>
            <a:ext cx="15875" cy="508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Line 1057"/>
          <p:cNvSpPr>
            <a:spLocks noChangeShapeType="1"/>
          </p:cNvSpPr>
          <p:nvPr/>
        </p:nvSpPr>
        <p:spPr bwMode="auto">
          <a:xfrm flipV="1">
            <a:off x="857250" y="5230813"/>
            <a:ext cx="3175" cy="539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Line 1058"/>
          <p:cNvSpPr>
            <a:spLocks noChangeShapeType="1"/>
          </p:cNvSpPr>
          <p:nvPr/>
        </p:nvSpPr>
        <p:spPr bwMode="auto">
          <a:xfrm flipH="1" flipV="1">
            <a:off x="828675" y="5276850"/>
            <a:ext cx="3175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7" name="Line 1059"/>
          <p:cNvSpPr>
            <a:spLocks noChangeShapeType="1"/>
          </p:cNvSpPr>
          <p:nvPr/>
        </p:nvSpPr>
        <p:spPr bwMode="auto">
          <a:xfrm flipH="1" flipV="1">
            <a:off x="835025" y="5246688"/>
            <a:ext cx="3175" cy="539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Line 1060"/>
          <p:cNvSpPr>
            <a:spLocks noChangeShapeType="1"/>
          </p:cNvSpPr>
          <p:nvPr/>
        </p:nvSpPr>
        <p:spPr bwMode="auto">
          <a:xfrm flipV="1">
            <a:off x="841375" y="5246688"/>
            <a:ext cx="6350" cy="428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Line 1061"/>
          <p:cNvSpPr>
            <a:spLocks noChangeShapeType="1"/>
          </p:cNvSpPr>
          <p:nvPr/>
        </p:nvSpPr>
        <p:spPr bwMode="auto">
          <a:xfrm flipH="1" flipV="1">
            <a:off x="806450" y="5254625"/>
            <a:ext cx="15875" cy="428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Line 1062"/>
          <p:cNvSpPr>
            <a:spLocks noChangeShapeType="1"/>
          </p:cNvSpPr>
          <p:nvPr/>
        </p:nvSpPr>
        <p:spPr bwMode="auto">
          <a:xfrm flipV="1">
            <a:off x="784225" y="5284788"/>
            <a:ext cx="12700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1" name="Line 1063"/>
          <p:cNvSpPr>
            <a:spLocks noChangeShapeType="1"/>
          </p:cNvSpPr>
          <p:nvPr/>
        </p:nvSpPr>
        <p:spPr bwMode="auto">
          <a:xfrm flipH="1" flipV="1">
            <a:off x="752475" y="5308600"/>
            <a:ext cx="22225" cy="174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1064"/>
          <p:cNvSpPr>
            <a:spLocks noChangeShapeType="1"/>
          </p:cNvSpPr>
          <p:nvPr/>
        </p:nvSpPr>
        <p:spPr bwMode="auto">
          <a:xfrm flipV="1">
            <a:off x="749300" y="5300663"/>
            <a:ext cx="12700" cy="492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Line 1065"/>
          <p:cNvSpPr>
            <a:spLocks noChangeShapeType="1"/>
          </p:cNvSpPr>
          <p:nvPr/>
        </p:nvSpPr>
        <p:spPr bwMode="auto">
          <a:xfrm flipH="1" flipV="1">
            <a:off x="771525" y="5276850"/>
            <a:ext cx="22225" cy="492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Freeform 1066"/>
          <p:cNvSpPr>
            <a:spLocks/>
          </p:cNvSpPr>
          <p:nvPr/>
        </p:nvSpPr>
        <p:spPr bwMode="auto">
          <a:xfrm flipH="1">
            <a:off x="1658938" y="3409950"/>
            <a:ext cx="1336675" cy="292100"/>
          </a:xfrm>
          <a:custGeom>
            <a:avLst/>
            <a:gdLst/>
            <a:ahLst/>
            <a:cxnLst>
              <a:cxn ang="0">
                <a:pos x="371" y="3"/>
              </a:cxn>
              <a:cxn ang="0">
                <a:pos x="247" y="21"/>
              </a:cxn>
              <a:cxn ang="0">
                <a:pos x="87" y="52"/>
              </a:cxn>
              <a:cxn ang="0">
                <a:pos x="5" y="138"/>
              </a:cxn>
              <a:cxn ang="0">
                <a:pos x="117" y="178"/>
              </a:cxn>
              <a:cxn ang="0">
                <a:pos x="305" y="172"/>
              </a:cxn>
              <a:cxn ang="0">
                <a:pos x="563" y="168"/>
              </a:cxn>
              <a:cxn ang="0">
                <a:pos x="745" y="118"/>
              </a:cxn>
              <a:cxn ang="0">
                <a:pos x="841" y="72"/>
              </a:cxn>
              <a:cxn ang="0">
                <a:pos x="753" y="33"/>
              </a:cxn>
              <a:cxn ang="0">
                <a:pos x="672" y="28"/>
              </a:cxn>
              <a:cxn ang="0">
                <a:pos x="511" y="4"/>
              </a:cxn>
              <a:cxn ang="0">
                <a:pos x="371" y="3"/>
              </a:cxn>
            </a:cxnLst>
            <a:rect l="0" t="0" r="r" b="b"/>
            <a:pathLst>
              <a:path w="842" h="184">
                <a:moveTo>
                  <a:pt x="371" y="3"/>
                </a:moveTo>
                <a:cubicBezTo>
                  <a:pt x="330" y="3"/>
                  <a:pt x="294" y="13"/>
                  <a:pt x="247" y="21"/>
                </a:cubicBezTo>
                <a:cubicBezTo>
                  <a:pt x="200" y="29"/>
                  <a:pt x="127" y="33"/>
                  <a:pt x="87" y="52"/>
                </a:cubicBezTo>
                <a:cubicBezTo>
                  <a:pt x="47" y="71"/>
                  <a:pt x="0" y="117"/>
                  <a:pt x="5" y="138"/>
                </a:cubicBezTo>
                <a:cubicBezTo>
                  <a:pt x="10" y="159"/>
                  <a:pt x="67" y="172"/>
                  <a:pt x="117" y="178"/>
                </a:cubicBezTo>
                <a:cubicBezTo>
                  <a:pt x="167" y="184"/>
                  <a:pt x="231" y="174"/>
                  <a:pt x="305" y="172"/>
                </a:cubicBezTo>
                <a:cubicBezTo>
                  <a:pt x="379" y="170"/>
                  <a:pt x="490" y="177"/>
                  <a:pt x="563" y="168"/>
                </a:cubicBezTo>
                <a:cubicBezTo>
                  <a:pt x="636" y="159"/>
                  <a:pt x="699" y="134"/>
                  <a:pt x="745" y="118"/>
                </a:cubicBezTo>
                <a:cubicBezTo>
                  <a:pt x="791" y="102"/>
                  <a:pt x="840" y="87"/>
                  <a:pt x="841" y="72"/>
                </a:cubicBezTo>
                <a:cubicBezTo>
                  <a:pt x="842" y="58"/>
                  <a:pt x="781" y="40"/>
                  <a:pt x="753" y="33"/>
                </a:cubicBezTo>
                <a:cubicBezTo>
                  <a:pt x="725" y="26"/>
                  <a:pt x="712" y="33"/>
                  <a:pt x="672" y="28"/>
                </a:cubicBezTo>
                <a:cubicBezTo>
                  <a:pt x="632" y="24"/>
                  <a:pt x="561" y="8"/>
                  <a:pt x="511" y="4"/>
                </a:cubicBezTo>
                <a:cubicBezTo>
                  <a:pt x="461" y="0"/>
                  <a:pt x="400" y="3"/>
                  <a:pt x="371" y="3"/>
                </a:cubicBez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Freeform 1067"/>
          <p:cNvSpPr>
            <a:spLocks/>
          </p:cNvSpPr>
          <p:nvPr/>
        </p:nvSpPr>
        <p:spPr bwMode="auto">
          <a:xfrm flipH="1">
            <a:off x="1784350" y="3457575"/>
            <a:ext cx="1116013" cy="176213"/>
          </a:xfrm>
          <a:custGeom>
            <a:avLst/>
            <a:gdLst/>
            <a:ahLst/>
            <a:cxnLst>
              <a:cxn ang="0">
                <a:pos x="493" y="0"/>
              </a:cxn>
              <a:cxn ang="0">
                <a:pos x="220" y="19"/>
              </a:cxn>
              <a:cxn ang="0">
                <a:pos x="53" y="82"/>
              </a:cxn>
              <a:cxn ang="0">
                <a:pos x="49" y="158"/>
              </a:cxn>
              <a:cxn ang="0">
                <a:pos x="347" y="144"/>
              </a:cxn>
              <a:cxn ang="0">
                <a:pos x="507" y="138"/>
              </a:cxn>
              <a:cxn ang="0">
                <a:pos x="691" y="82"/>
              </a:cxn>
              <a:cxn ang="0">
                <a:pos x="581" y="17"/>
              </a:cxn>
              <a:cxn ang="0">
                <a:pos x="493" y="0"/>
              </a:cxn>
            </a:cxnLst>
            <a:rect l="0" t="0" r="r" b="b"/>
            <a:pathLst>
              <a:path w="703" h="168">
                <a:moveTo>
                  <a:pt x="493" y="0"/>
                </a:moveTo>
                <a:cubicBezTo>
                  <a:pt x="433" y="0"/>
                  <a:pt x="293" y="5"/>
                  <a:pt x="220" y="19"/>
                </a:cubicBezTo>
                <a:cubicBezTo>
                  <a:pt x="147" y="33"/>
                  <a:pt x="81" y="59"/>
                  <a:pt x="53" y="82"/>
                </a:cubicBezTo>
                <a:cubicBezTo>
                  <a:pt x="25" y="105"/>
                  <a:pt x="0" y="148"/>
                  <a:pt x="49" y="158"/>
                </a:cubicBezTo>
                <a:cubicBezTo>
                  <a:pt x="98" y="168"/>
                  <a:pt x="271" y="147"/>
                  <a:pt x="347" y="144"/>
                </a:cubicBezTo>
                <a:cubicBezTo>
                  <a:pt x="423" y="141"/>
                  <a:pt x="450" y="148"/>
                  <a:pt x="507" y="138"/>
                </a:cubicBezTo>
                <a:cubicBezTo>
                  <a:pt x="564" y="128"/>
                  <a:pt x="679" y="102"/>
                  <a:pt x="691" y="82"/>
                </a:cubicBezTo>
                <a:cubicBezTo>
                  <a:pt x="703" y="62"/>
                  <a:pt x="614" y="31"/>
                  <a:pt x="581" y="17"/>
                </a:cubicBezTo>
                <a:cubicBezTo>
                  <a:pt x="548" y="3"/>
                  <a:pt x="553" y="0"/>
                  <a:pt x="493" y="0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Line 1068"/>
          <p:cNvSpPr>
            <a:spLocks noChangeShapeType="1"/>
          </p:cNvSpPr>
          <p:nvPr/>
        </p:nvSpPr>
        <p:spPr bwMode="auto">
          <a:xfrm rot="336732" flipH="1" flipV="1">
            <a:off x="1782763" y="3527425"/>
            <a:ext cx="1587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Line 1069"/>
          <p:cNvSpPr>
            <a:spLocks noChangeShapeType="1"/>
          </p:cNvSpPr>
          <p:nvPr/>
        </p:nvSpPr>
        <p:spPr bwMode="auto">
          <a:xfrm rot="336732" flipV="1">
            <a:off x="1785938" y="3529013"/>
            <a:ext cx="9525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Line 1070"/>
          <p:cNvSpPr>
            <a:spLocks noChangeShapeType="1"/>
          </p:cNvSpPr>
          <p:nvPr/>
        </p:nvSpPr>
        <p:spPr bwMode="auto">
          <a:xfrm rot="336732" flipV="1">
            <a:off x="1797050" y="3521075"/>
            <a:ext cx="0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Line 1071"/>
          <p:cNvSpPr>
            <a:spLocks noChangeShapeType="1"/>
          </p:cNvSpPr>
          <p:nvPr/>
        </p:nvSpPr>
        <p:spPr bwMode="auto">
          <a:xfrm rot="336732" flipH="1" flipV="1">
            <a:off x="1809750" y="3508375"/>
            <a:ext cx="3175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Line 1072"/>
          <p:cNvSpPr>
            <a:spLocks noChangeShapeType="1"/>
          </p:cNvSpPr>
          <p:nvPr/>
        </p:nvSpPr>
        <p:spPr bwMode="auto">
          <a:xfrm rot="336732" flipV="1">
            <a:off x="1820863" y="3500438"/>
            <a:ext cx="9525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1" name="Line 1073"/>
          <p:cNvSpPr>
            <a:spLocks noChangeShapeType="1"/>
          </p:cNvSpPr>
          <p:nvPr/>
        </p:nvSpPr>
        <p:spPr bwMode="auto">
          <a:xfrm rot="336732" flipH="1" flipV="1">
            <a:off x="1797050" y="3511550"/>
            <a:ext cx="9525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1074"/>
          <p:cNvSpPr>
            <a:spLocks noChangeShapeType="1"/>
          </p:cNvSpPr>
          <p:nvPr/>
        </p:nvSpPr>
        <p:spPr bwMode="auto">
          <a:xfrm rot="336732" flipH="1" flipV="1">
            <a:off x="1824038" y="3503613"/>
            <a:ext cx="14287" cy="158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1075"/>
          <p:cNvSpPr>
            <a:spLocks noChangeShapeType="1"/>
          </p:cNvSpPr>
          <p:nvPr/>
        </p:nvSpPr>
        <p:spPr bwMode="auto">
          <a:xfrm rot="336732" flipV="1">
            <a:off x="1919288" y="3490913"/>
            <a:ext cx="0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1076"/>
          <p:cNvSpPr>
            <a:spLocks noChangeShapeType="1"/>
          </p:cNvSpPr>
          <p:nvPr/>
        </p:nvSpPr>
        <p:spPr bwMode="auto">
          <a:xfrm rot="336732" flipH="1" flipV="1">
            <a:off x="1792288" y="3513138"/>
            <a:ext cx="1587" cy="111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1077"/>
          <p:cNvSpPr>
            <a:spLocks noChangeShapeType="1"/>
          </p:cNvSpPr>
          <p:nvPr/>
        </p:nvSpPr>
        <p:spPr bwMode="auto">
          <a:xfrm rot="336732" flipH="1" flipV="1">
            <a:off x="1817688" y="3509963"/>
            <a:ext cx="6350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1078"/>
          <p:cNvSpPr>
            <a:spLocks noChangeShapeType="1"/>
          </p:cNvSpPr>
          <p:nvPr/>
        </p:nvSpPr>
        <p:spPr bwMode="auto">
          <a:xfrm rot="336732" flipH="1" flipV="1">
            <a:off x="1833563" y="3490913"/>
            <a:ext cx="9525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1079"/>
          <p:cNvSpPr>
            <a:spLocks noChangeShapeType="1"/>
          </p:cNvSpPr>
          <p:nvPr/>
        </p:nvSpPr>
        <p:spPr bwMode="auto">
          <a:xfrm rot="336732" flipV="1">
            <a:off x="1847850" y="3500438"/>
            <a:ext cx="7938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Line 1080"/>
          <p:cNvSpPr>
            <a:spLocks noChangeShapeType="1"/>
          </p:cNvSpPr>
          <p:nvPr/>
        </p:nvSpPr>
        <p:spPr bwMode="auto">
          <a:xfrm rot="336732" flipH="1" flipV="1">
            <a:off x="1838325" y="3494088"/>
            <a:ext cx="23813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Line 1081"/>
          <p:cNvSpPr>
            <a:spLocks noChangeShapeType="1"/>
          </p:cNvSpPr>
          <p:nvPr/>
        </p:nvSpPr>
        <p:spPr bwMode="auto">
          <a:xfrm rot="336732" flipV="1">
            <a:off x="1863725" y="3498850"/>
            <a:ext cx="12700" cy="158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Line 1082"/>
          <p:cNvSpPr>
            <a:spLocks noChangeShapeType="1"/>
          </p:cNvSpPr>
          <p:nvPr/>
        </p:nvSpPr>
        <p:spPr bwMode="auto">
          <a:xfrm rot="336732" flipH="1" flipV="1">
            <a:off x="1868488" y="3498850"/>
            <a:ext cx="7937" cy="174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Line 1083"/>
          <p:cNvSpPr>
            <a:spLocks noChangeShapeType="1"/>
          </p:cNvSpPr>
          <p:nvPr/>
        </p:nvSpPr>
        <p:spPr bwMode="auto">
          <a:xfrm rot="336732" flipV="1">
            <a:off x="1885950" y="3500438"/>
            <a:ext cx="6350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Line 1084"/>
          <p:cNvSpPr>
            <a:spLocks noChangeShapeType="1"/>
          </p:cNvSpPr>
          <p:nvPr/>
        </p:nvSpPr>
        <p:spPr bwMode="auto">
          <a:xfrm rot="336732" flipV="1">
            <a:off x="1905000" y="3494088"/>
            <a:ext cx="0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Line 1085"/>
          <p:cNvSpPr>
            <a:spLocks noChangeShapeType="1"/>
          </p:cNvSpPr>
          <p:nvPr/>
        </p:nvSpPr>
        <p:spPr bwMode="auto">
          <a:xfrm rot="336732" flipH="1" flipV="1">
            <a:off x="1879600" y="3494088"/>
            <a:ext cx="3175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4" name="Line 1086"/>
          <p:cNvSpPr>
            <a:spLocks noChangeShapeType="1"/>
          </p:cNvSpPr>
          <p:nvPr/>
        </p:nvSpPr>
        <p:spPr bwMode="auto">
          <a:xfrm rot="336732" flipH="1" flipV="1">
            <a:off x="1897063" y="3497263"/>
            <a:ext cx="12700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Line 1087"/>
          <p:cNvSpPr>
            <a:spLocks noChangeShapeType="1"/>
          </p:cNvSpPr>
          <p:nvPr/>
        </p:nvSpPr>
        <p:spPr bwMode="auto">
          <a:xfrm rot="336732" flipH="1" flipV="1">
            <a:off x="1766888" y="3530600"/>
            <a:ext cx="3175" cy="127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Line 1088"/>
          <p:cNvSpPr>
            <a:spLocks noChangeShapeType="1"/>
          </p:cNvSpPr>
          <p:nvPr/>
        </p:nvSpPr>
        <p:spPr bwMode="auto">
          <a:xfrm rot="336732" flipH="1" flipV="1">
            <a:off x="1912938" y="3487738"/>
            <a:ext cx="12700" cy="301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1089"/>
          <p:cNvSpPr>
            <a:spLocks noChangeShapeType="1"/>
          </p:cNvSpPr>
          <p:nvPr/>
        </p:nvSpPr>
        <p:spPr bwMode="auto">
          <a:xfrm rot="336732" flipV="1">
            <a:off x="1860550" y="3487738"/>
            <a:ext cx="0" cy="174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Line 1090"/>
          <p:cNvSpPr>
            <a:spLocks noChangeShapeType="1"/>
          </p:cNvSpPr>
          <p:nvPr/>
        </p:nvSpPr>
        <p:spPr bwMode="auto">
          <a:xfrm rot="336732" flipH="1" flipV="1">
            <a:off x="1885950" y="3484563"/>
            <a:ext cx="4763" cy="127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1091"/>
          <p:cNvSpPr>
            <a:spLocks noChangeShapeType="1"/>
          </p:cNvSpPr>
          <p:nvPr/>
        </p:nvSpPr>
        <p:spPr bwMode="auto">
          <a:xfrm rot="336732" flipV="1">
            <a:off x="1874838" y="3481388"/>
            <a:ext cx="7937" cy="174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1092"/>
          <p:cNvSpPr>
            <a:spLocks noChangeShapeType="1"/>
          </p:cNvSpPr>
          <p:nvPr/>
        </p:nvSpPr>
        <p:spPr bwMode="auto">
          <a:xfrm rot="336732" flipH="1" flipV="1">
            <a:off x="1922463" y="3487738"/>
            <a:ext cx="14287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Line 1093"/>
          <p:cNvSpPr>
            <a:spLocks noChangeShapeType="1"/>
          </p:cNvSpPr>
          <p:nvPr/>
        </p:nvSpPr>
        <p:spPr bwMode="auto">
          <a:xfrm rot="336732" flipV="1">
            <a:off x="1939925" y="3479800"/>
            <a:ext cx="14288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Line 1094"/>
          <p:cNvSpPr>
            <a:spLocks noChangeShapeType="1"/>
          </p:cNvSpPr>
          <p:nvPr/>
        </p:nvSpPr>
        <p:spPr bwMode="auto">
          <a:xfrm rot="336732" flipH="1" flipV="1">
            <a:off x="1938338" y="3487738"/>
            <a:ext cx="14287" cy="301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Line 1095"/>
          <p:cNvSpPr>
            <a:spLocks noChangeShapeType="1"/>
          </p:cNvSpPr>
          <p:nvPr/>
        </p:nvSpPr>
        <p:spPr bwMode="auto">
          <a:xfrm rot="336732" flipV="1">
            <a:off x="1963738" y="3473450"/>
            <a:ext cx="0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Line 1096"/>
          <p:cNvSpPr>
            <a:spLocks noChangeShapeType="1"/>
          </p:cNvSpPr>
          <p:nvPr/>
        </p:nvSpPr>
        <p:spPr bwMode="auto">
          <a:xfrm rot="336732" flipH="1" flipV="1">
            <a:off x="1974850" y="3470275"/>
            <a:ext cx="14288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Line 1097"/>
          <p:cNvSpPr>
            <a:spLocks noChangeShapeType="1"/>
          </p:cNvSpPr>
          <p:nvPr/>
        </p:nvSpPr>
        <p:spPr bwMode="auto">
          <a:xfrm rot="336732" flipV="1">
            <a:off x="1965325" y="3487738"/>
            <a:ext cx="4763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Line 1098"/>
          <p:cNvSpPr>
            <a:spLocks noChangeShapeType="1"/>
          </p:cNvSpPr>
          <p:nvPr/>
        </p:nvSpPr>
        <p:spPr bwMode="auto">
          <a:xfrm rot="336732" flipH="1" flipV="1">
            <a:off x="1946275" y="3489325"/>
            <a:ext cx="34925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Line 1099"/>
          <p:cNvSpPr>
            <a:spLocks noChangeShapeType="1"/>
          </p:cNvSpPr>
          <p:nvPr/>
        </p:nvSpPr>
        <p:spPr bwMode="auto">
          <a:xfrm rot="336732" flipH="1" flipV="1">
            <a:off x="1976438" y="3494088"/>
            <a:ext cx="19050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Line 1100"/>
          <p:cNvSpPr>
            <a:spLocks noChangeShapeType="1"/>
          </p:cNvSpPr>
          <p:nvPr/>
        </p:nvSpPr>
        <p:spPr bwMode="auto">
          <a:xfrm rot="336732" flipV="1">
            <a:off x="2000250" y="3467100"/>
            <a:ext cx="0" cy="301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Line 1101"/>
          <p:cNvSpPr>
            <a:spLocks noChangeShapeType="1"/>
          </p:cNvSpPr>
          <p:nvPr/>
        </p:nvSpPr>
        <p:spPr bwMode="auto">
          <a:xfrm rot="336732" flipH="1" flipV="1">
            <a:off x="1954213" y="3508375"/>
            <a:ext cx="9525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Line 1102"/>
          <p:cNvSpPr>
            <a:spLocks noChangeShapeType="1"/>
          </p:cNvSpPr>
          <p:nvPr/>
        </p:nvSpPr>
        <p:spPr bwMode="auto">
          <a:xfrm rot="336732" flipV="1">
            <a:off x="1981200" y="3503613"/>
            <a:ext cx="0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Line 1103"/>
          <p:cNvSpPr>
            <a:spLocks noChangeShapeType="1"/>
          </p:cNvSpPr>
          <p:nvPr/>
        </p:nvSpPr>
        <p:spPr bwMode="auto">
          <a:xfrm rot="336732" flipH="1" flipV="1">
            <a:off x="2017713" y="3451225"/>
            <a:ext cx="3175" cy="174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Line 1104"/>
          <p:cNvSpPr>
            <a:spLocks noChangeShapeType="1"/>
          </p:cNvSpPr>
          <p:nvPr/>
        </p:nvSpPr>
        <p:spPr bwMode="auto">
          <a:xfrm rot="336732" flipH="1" flipV="1">
            <a:off x="2000250" y="3460750"/>
            <a:ext cx="9525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Line 1105"/>
          <p:cNvSpPr>
            <a:spLocks noChangeShapeType="1"/>
          </p:cNvSpPr>
          <p:nvPr/>
        </p:nvSpPr>
        <p:spPr bwMode="auto">
          <a:xfrm rot="336732" flipV="1">
            <a:off x="1990725" y="3455988"/>
            <a:ext cx="0" cy="301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Line 1106"/>
          <p:cNvSpPr>
            <a:spLocks noChangeShapeType="1"/>
          </p:cNvSpPr>
          <p:nvPr/>
        </p:nvSpPr>
        <p:spPr bwMode="auto">
          <a:xfrm rot="336732" flipH="1" flipV="1">
            <a:off x="2000250" y="3494088"/>
            <a:ext cx="4763" cy="174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Line 1107"/>
          <p:cNvSpPr>
            <a:spLocks noChangeShapeType="1"/>
          </p:cNvSpPr>
          <p:nvPr/>
        </p:nvSpPr>
        <p:spPr bwMode="auto">
          <a:xfrm rot="336732" flipH="1" flipV="1">
            <a:off x="2019300" y="3460750"/>
            <a:ext cx="12700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Line 1108"/>
          <p:cNvSpPr>
            <a:spLocks noChangeShapeType="1"/>
          </p:cNvSpPr>
          <p:nvPr/>
        </p:nvSpPr>
        <p:spPr bwMode="auto">
          <a:xfrm rot="336732" flipV="1">
            <a:off x="2008188" y="3467100"/>
            <a:ext cx="15875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7" name="Line 1109"/>
          <p:cNvSpPr>
            <a:spLocks noChangeShapeType="1"/>
          </p:cNvSpPr>
          <p:nvPr/>
        </p:nvSpPr>
        <p:spPr bwMode="auto">
          <a:xfrm rot="336732" flipH="1" flipV="1">
            <a:off x="2027238" y="3448050"/>
            <a:ext cx="14287" cy="158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8" name="Line 1110"/>
          <p:cNvSpPr>
            <a:spLocks noChangeShapeType="1"/>
          </p:cNvSpPr>
          <p:nvPr/>
        </p:nvSpPr>
        <p:spPr bwMode="auto">
          <a:xfrm rot="336732" flipH="1" flipV="1">
            <a:off x="2016125" y="3448050"/>
            <a:ext cx="28575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9" name="Line 1111"/>
          <p:cNvSpPr>
            <a:spLocks noChangeShapeType="1"/>
          </p:cNvSpPr>
          <p:nvPr/>
        </p:nvSpPr>
        <p:spPr bwMode="auto">
          <a:xfrm rot="336732" flipH="1" flipV="1">
            <a:off x="2009775" y="3454400"/>
            <a:ext cx="3175" cy="127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0" name="Line 1112"/>
          <p:cNvSpPr>
            <a:spLocks noChangeShapeType="1"/>
          </p:cNvSpPr>
          <p:nvPr/>
        </p:nvSpPr>
        <p:spPr bwMode="auto">
          <a:xfrm rot="336732" flipV="1">
            <a:off x="1971675" y="3459163"/>
            <a:ext cx="4763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1" name="Line 1113"/>
          <p:cNvSpPr>
            <a:spLocks noChangeShapeType="1"/>
          </p:cNvSpPr>
          <p:nvPr/>
        </p:nvSpPr>
        <p:spPr bwMode="auto">
          <a:xfrm rot="336732" flipV="1">
            <a:off x="2046288" y="3441700"/>
            <a:ext cx="19050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2" name="Line 1114"/>
          <p:cNvSpPr>
            <a:spLocks noChangeShapeType="1"/>
          </p:cNvSpPr>
          <p:nvPr/>
        </p:nvSpPr>
        <p:spPr bwMode="auto">
          <a:xfrm rot="336732" flipH="1" flipV="1">
            <a:off x="2047875" y="3451225"/>
            <a:ext cx="22225" cy="174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3" name="Line 1115"/>
          <p:cNvSpPr>
            <a:spLocks noChangeShapeType="1"/>
          </p:cNvSpPr>
          <p:nvPr/>
        </p:nvSpPr>
        <p:spPr bwMode="auto">
          <a:xfrm rot="336732" flipV="1">
            <a:off x="2039938" y="3448050"/>
            <a:ext cx="7937" cy="158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4" name="Line 1116"/>
          <p:cNvSpPr>
            <a:spLocks noChangeShapeType="1"/>
          </p:cNvSpPr>
          <p:nvPr/>
        </p:nvSpPr>
        <p:spPr bwMode="auto">
          <a:xfrm rot="336732" flipH="1" flipV="1">
            <a:off x="2039938" y="3441700"/>
            <a:ext cx="25400" cy="396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5" name="Line 1117"/>
          <p:cNvSpPr>
            <a:spLocks noChangeShapeType="1"/>
          </p:cNvSpPr>
          <p:nvPr/>
        </p:nvSpPr>
        <p:spPr bwMode="auto">
          <a:xfrm rot="336732" flipV="1">
            <a:off x="2082800" y="3443288"/>
            <a:ext cx="12700" cy="174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6" name="Line 1118"/>
          <p:cNvSpPr>
            <a:spLocks noChangeShapeType="1"/>
          </p:cNvSpPr>
          <p:nvPr/>
        </p:nvSpPr>
        <p:spPr bwMode="auto">
          <a:xfrm rot="336732" flipH="1" flipV="1">
            <a:off x="2071688" y="3448050"/>
            <a:ext cx="7937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7" name="Line 1119"/>
          <p:cNvSpPr>
            <a:spLocks noChangeShapeType="1"/>
          </p:cNvSpPr>
          <p:nvPr/>
        </p:nvSpPr>
        <p:spPr bwMode="auto">
          <a:xfrm rot="336732" flipH="1" flipV="1">
            <a:off x="2074863" y="3432175"/>
            <a:ext cx="7937" cy="158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8" name="Line 1120"/>
          <p:cNvSpPr>
            <a:spLocks noChangeShapeType="1"/>
          </p:cNvSpPr>
          <p:nvPr/>
        </p:nvSpPr>
        <p:spPr bwMode="auto">
          <a:xfrm rot="336732" flipH="1" flipV="1">
            <a:off x="2108200" y="3440113"/>
            <a:ext cx="12700" cy="95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9" name="Line 1121"/>
          <p:cNvSpPr>
            <a:spLocks noChangeShapeType="1"/>
          </p:cNvSpPr>
          <p:nvPr/>
        </p:nvSpPr>
        <p:spPr bwMode="auto">
          <a:xfrm rot="336732" flipV="1">
            <a:off x="2103438" y="3436938"/>
            <a:ext cx="20637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0" name="Line 1122"/>
          <p:cNvSpPr>
            <a:spLocks noChangeShapeType="1"/>
          </p:cNvSpPr>
          <p:nvPr/>
        </p:nvSpPr>
        <p:spPr bwMode="auto">
          <a:xfrm rot="336732" flipH="1" flipV="1">
            <a:off x="2093913" y="3432175"/>
            <a:ext cx="17462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1" name="Line 1123"/>
          <p:cNvSpPr>
            <a:spLocks noChangeShapeType="1"/>
          </p:cNvSpPr>
          <p:nvPr/>
        </p:nvSpPr>
        <p:spPr bwMode="auto">
          <a:xfrm rot="336732" flipV="1">
            <a:off x="2135188" y="3435350"/>
            <a:ext cx="0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2" name="Line 1124"/>
          <p:cNvSpPr>
            <a:spLocks noChangeShapeType="1"/>
          </p:cNvSpPr>
          <p:nvPr/>
        </p:nvSpPr>
        <p:spPr bwMode="auto">
          <a:xfrm rot="336732" flipV="1">
            <a:off x="2120900" y="3433763"/>
            <a:ext cx="12700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3" name="Line 1125"/>
          <p:cNvSpPr>
            <a:spLocks noChangeShapeType="1"/>
          </p:cNvSpPr>
          <p:nvPr/>
        </p:nvSpPr>
        <p:spPr bwMode="auto">
          <a:xfrm rot="336732" flipH="1" flipV="1">
            <a:off x="2117725" y="3432175"/>
            <a:ext cx="38100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4" name="Line 1126"/>
          <p:cNvSpPr>
            <a:spLocks noChangeShapeType="1"/>
          </p:cNvSpPr>
          <p:nvPr/>
        </p:nvSpPr>
        <p:spPr bwMode="auto">
          <a:xfrm rot="336732" flipV="1">
            <a:off x="2143125" y="3427413"/>
            <a:ext cx="7938" cy="381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5" name="Line 1127"/>
          <p:cNvSpPr>
            <a:spLocks noChangeShapeType="1"/>
          </p:cNvSpPr>
          <p:nvPr/>
        </p:nvSpPr>
        <p:spPr bwMode="auto">
          <a:xfrm rot="336732" flipV="1">
            <a:off x="2160588" y="3427413"/>
            <a:ext cx="1587" cy="412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6" name="Line 1128"/>
          <p:cNvSpPr>
            <a:spLocks noChangeShapeType="1"/>
          </p:cNvSpPr>
          <p:nvPr/>
        </p:nvSpPr>
        <p:spPr bwMode="auto">
          <a:xfrm rot="336732" flipV="1">
            <a:off x="2092325" y="3429000"/>
            <a:ext cx="19050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7" name="Line 1129"/>
          <p:cNvSpPr>
            <a:spLocks noChangeShapeType="1"/>
          </p:cNvSpPr>
          <p:nvPr/>
        </p:nvSpPr>
        <p:spPr bwMode="auto">
          <a:xfrm rot="336732" flipH="1" flipV="1">
            <a:off x="2136775" y="3425825"/>
            <a:ext cx="6350" cy="95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8" name="Line 1130"/>
          <p:cNvSpPr>
            <a:spLocks noChangeShapeType="1"/>
          </p:cNvSpPr>
          <p:nvPr/>
        </p:nvSpPr>
        <p:spPr bwMode="auto">
          <a:xfrm rot="336732" flipH="1" flipV="1">
            <a:off x="2160588" y="3430588"/>
            <a:ext cx="14287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9" name="Line 1131"/>
          <p:cNvSpPr>
            <a:spLocks noChangeShapeType="1"/>
          </p:cNvSpPr>
          <p:nvPr/>
        </p:nvSpPr>
        <p:spPr bwMode="auto">
          <a:xfrm rot="336732" flipV="1">
            <a:off x="2174875" y="3435350"/>
            <a:ext cx="19050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0" name="Line 1132"/>
          <p:cNvSpPr>
            <a:spLocks noChangeShapeType="1"/>
          </p:cNvSpPr>
          <p:nvPr/>
        </p:nvSpPr>
        <p:spPr bwMode="auto">
          <a:xfrm rot="336732" flipH="1" flipV="1">
            <a:off x="2178050" y="3438525"/>
            <a:ext cx="9525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1" name="Line 1133"/>
          <p:cNvSpPr>
            <a:spLocks noChangeShapeType="1"/>
          </p:cNvSpPr>
          <p:nvPr/>
        </p:nvSpPr>
        <p:spPr bwMode="auto">
          <a:xfrm rot="336732" flipH="1" flipV="1">
            <a:off x="2085975" y="3432175"/>
            <a:ext cx="9525" cy="365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2" name="Line 1134"/>
          <p:cNvSpPr>
            <a:spLocks noChangeShapeType="1"/>
          </p:cNvSpPr>
          <p:nvPr/>
        </p:nvSpPr>
        <p:spPr bwMode="auto">
          <a:xfrm rot="336732" flipH="1" flipV="1">
            <a:off x="2185988" y="3424238"/>
            <a:ext cx="19050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3" name="Line 1135"/>
          <p:cNvSpPr>
            <a:spLocks noChangeShapeType="1"/>
          </p:cNvSpPr>
          <p:nvPr/>
        </p:nvSpPr>
        <p:spPr bwMode="auto">
          <a:xfrm rot="336732" flipV="1">
            <a:off x="2185988" y="3430588"/>
            <a:ext cx="20637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4" name="Line 1136"/>
          <p:cNvSpPr>
            <a:spLocks noChangeShapeType="1"/>
          </p:cNvSpPr>
          <p:nvPr/>
        </p:nvSpPr>
        <p:spPr bwMode="auto">
          <a:xfrm rot="336732" flipH="1" flipV="1">
            <a:off x="2220913" y="3430588"/>
            <a:ext cx="6350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5" name="Line 1137"/>
          <p:cNvSpPr>
            <a:spLocks noChangeShapeType="1"/>
          </p:cNvSpPr>
          <p:nvPr/>
        </p:nvSpPr>
        <p:spPr bwMode="auto">
          <a:xfrm rot="336732" flipV="1">
            <a:off x="2206625" y="3427413"/>
            <a:ext cx="23813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6" name="Line 1138"/>
          <p:cNvSpPr>
            <a:spLocks noChangeShapeType="1"/>
          </p:cNvSpPr>
          <p:nvPr/>
        </p:nvSpPr>
        <p:spPr bwMode="auto">
          <a:xfrm rot="336732" flipH="1" flipV="1">
            <a:off x="2205038" y="3436938"/>
            <a:ext cx="15875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7" name="Line 1139"/>
          <p:cNvSpPr>
            <a:spLocks noChangeShapeType="1"/>
          </p:cNvSpPr>
          <p:nvPr/>
        </p:nvSpPr>
        <p:spPr bwMode="auto">
          <a:xfrm rot="336732" flipH="1" flipV="1">
            <a:off x="2214563" y="3432175"/>
            <a:ext cx="28575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8" name="Line 1140"/>
          <p:cNvSpPr>
            <a:spLocks noChangeShapeType="1"/>
          </p:cNvSpPr>
          <p:nvPr/>
        </p:nvSpPr>
        <p:spPr bwMode="auto">
          <a:xfrm rot="336732" flipV="1">
            <a:off x="2233613" y="3419475"/>
            <a:ext cx="9525" cy="444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9" name="Line 1141"/>
          <p:cNvSpPr>
            <a:spLocks noChangeShapeType="1"/>
          </p:cNvSpPr>
          <p:nvPr/>
        </p:nvSpPr>
        <p:spPr bwMode="auto">
          <a:xfrm rot="336732" flipH="1" flipV="1">
            <a:off x="2236788" y="3438525"/>
            <a:ext cx="9525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0" name="Line 1142"/>
          <p:cNvSpPr>
            <a:spLocks noChangeShapeType="1"/>
          </p:cNvSpPr>
          <p:nvPr/>
        </p:nvSpPr>
        <p:spPr bwMode="auto">
          <a:xfrm rot="336732" flipV="1">
            <a:off x="2867025" y="3587750"/>
            <a:ext cx="20638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1" name="Line 1143"/>
          <p:cNvSpPr>
            <a:spLocks noChangeShapeType="1"/>
          </p:cNvSpPr>
          <p:nvPr/>
        </p:nvSpPr>
        <p:spPr bwMode="auto">
          <a:xfrm rot="336732" flipV="1">
            <a:off x="2894013" y="3589338"/>
            <a:ext cx="6350" cy="301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2" name="Line 1144"/>
          <p:cNvSpPr>
            <a:spLocks noChangeShapeType="1"/>
          </p:cNvSpPr>
          <p:nvPr/>
        </p:nvSpPr>
        <p:spPr bwMode="auto">
          <a:xfrm rot="336732" flipV="1">
            <a:off x="2849563" y="3540125"/>
            <a:ext cx="0" cy="301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3" name="Line 1145"/>
          <p:cNvSpPr>
            <a:spLocks noChangeShapeType="1"/>
          </p:cNvSpPr>
          <p:nvPr/>
        </p:nvSpPr>
        <p:spPr bwMode="auto">
          <a:xfrm rot="336732" flipV="1">
            <a:off x="2244725" y="3435350"/>
            <a:ext cx="14288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4" name="Line 1146"/>
          <p:cNvSpPr>
            <a:spLocks noChangeShapeType="1"/>
          </p:cNvSpPr>
          <p:nvPr/>
        </p:nvSpPr>
        <p:spPr bwMode="auto">
          <a:xfrm rot="336732" flipH="1" flipV="1">
            <a:off x="2244725" y="3430588"/>
            <a:ext cx="17463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5" name="Line 1147"/>
          <p:cNvSpPr>
            <a:spLocks noChangeShapeType="1"/>
          </p:cNvSpPr>
          <p:nvPr/>
        </p:nvSpPr>
        <p:spPr bwMode="auto">
          <a:xfrm rot="336732" flipH="1" flipV="1">
            <a:off x="2263775" y="3454400"/>
            <a:ext cx="3175" cy="174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6" name="Line 1148"/>
          <p:cNvSpPr>
            <a:spLocks noChangeShapeType="1"/>
          </p:cNvSpPr>
          <p:nvPr/>
        </p:nvSpPr>
        <p:spPr bwMode="auto">
          <a:xfrm rot="336732" flipH="1" flipV="1">
            <a:off x="2260600" y="3421063"/>
            <a:ext cx="9525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7" name="Line 1149"/>
          <p:cNvSpPr>
            <a:spLocks noChangeShapeType="1"/>
          </p:cNvSpPr>
          <p:nvPr/>
        </p:nvSpPr>
        <p:spPr bwMode="auto">
          <a:xfrm rot="336732" flipH="1" flipV="1">
            <a:off x="2279650" y="3427413"/>
            <a:ext cx="635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8" name="Line 1150"/>
          <p:cNvSpPr>
            <a:spLocks noChangeShapeType="1"/>
          </p:cNvSpPr>
          <p:nvPr/>
        </p:nvSpPr>
        <p:spPr bwMode="auto">
          <a:xfrm rot="336732" flipV="1">
            <a:off x="2281238" y="3430588"/>
            <a:ext cx="20637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9" name="Line 1151"/>
          <p:cNvSpPr>
            <a:spLocks noChangeShapeType="1"/>
          </p:cNvSpPr>
          <p:nvPr/>
        </p:nvSpPr>
        <p:spPr bwMode="auto">
          <a:xfrm rot="336732" flipH="1" flipV="1">
            <a:off x="2284413" y="3436938"/>
            <a:ext cx="12700" cy="206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20" name="Line 1152"/>
          <p:cNvSpPr>
            <a:spLocks noChangeShapeType="1"/>
          </p:cNvSpPr>
          <p:nvPr/>
        </p:nvSpPr>
        <p:spPr bwMode="auto">
          <a:xfrm rot="336732" flipV="1">
            <a:off x="2273300" y="3429000"/>
            <a:ext cx="14288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21" name="Line 1153"/>
          <p:cNvSpPr>
            <a:spLocks noChangeShapeType="1"/>
          </p:cNvSpPr>
          <p:nvPr/>
        </p:nvSpPr>
        <p:spPr bwMode="auto">
          <a:xfrm rot="336732" flipH="1" flipV="1">
            <a:off x="2274888" y="3454400"/>
            <a:ext cx="17462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22" name="Line 1154"/>
          <p:cNvSpPr>
            <a:spLocks noChangeShapeType="1"/>
          </p:cNvSpPr>
          <p:nvPr/>
        </p:nvSpPr>
        <p:spPr bwMode="auto">
          <a:xfrm rot="336732" flipV="1">
            <a:off x="2308225" y="3438525"/>
            <a:ext cx="14288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23" name="Line 1155"/>
          <p:cNvSpPr>
            <a:spLocks noChangeShapeType="1"/>
          </p:cNvSpPr>
          <p:nvPr/>
        </p:nvSpPr>
        <p:spPr bwMode="auto">
          <a:xfrm rot="336732" flipV="1">
            <a:off x="2309813" y="3427413"/>
            <a:ext cx="3175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24" name="Line 1156"/>
          <p:cNvSpPr>
            <a:spLocks noChangeShapeType="1"/>
          </p:cNvSpPr>
          <p:nvPr/>
        </p:nvSpPr>
        <p:spPr bwMode="auto">
          <a:xfrm rot="336732" flipH="1" flipV="1">
            <a:off x="2297113" y="3446463"/>
            <a:ext cx="1270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25" name="Line 1157"/>
          <p:cNvSpPr>
            <a:spLocks noChangeShapeType="1"/>
          </p:cNvSpPr>
          <p:nvPr/>
        </p:nvSpPr>
        <p:spPr bwMode="auto">
          <a:xfrm rot="336732" flipH="1" flipV="1">
            <a:off x="2335213" y="3444875"/>
            <a:ext cx="3175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26" name="Line 1158"/>
          <p:cNvSpPr>
            <a:spLocks noChangeShapeType="1"/>
          </p:cNvSpPr>
          <p:nvPr/>
        </p:nvSpPr>
        <p:spPr bwMode="auto">
          <a:xfrm rot="336732" flipV="1">
            <a:off x="2322513" y="3440113"/>
            <a:ext cx="19050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27" name="Line 1159"/>
          <p:cNvSpPr>
            <a:spLocks noChangeShapeType="1"/>
          </p:cNvSpPr>
          <p:nvPr/>
        </p:nvSpPr>
        <p:spPr bwMode="auto">
          <a:xfrm rot="336732" flipH="1" flipV="1">
            <a:off x="2347913" y="3429000"/>
            <a:ext cx="3175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28" name="Line 1160"/>
          <p:cNvSpPr>
            <a:spLocks noChangeShapeType="1"/>
          </p:cNvSpPr>
          <p:nvPr/>
        </p:nvSpPr>
        <p:spPr bwMode="auto">
          <a:xfrm rot="336732" flipH="1" flipV="1">
            <a:off x="2319338" y="3432175"/>
            <a:ext cx="12700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29" name="Line 1161"/>
          <p:cNvSpPr>
            <a:spLocks noChangeShapeType="1"/>
          </p:cNvSpPr>
          <p:nvPr/>
        </p:nvSpPr>
        <p:spPr bwMode="auto">
          <a:xfrm rot="336732" flipV="1">
            <a:off x="2347913" y="3444875"/>
            <a:ext cx="17462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30" name="Line 1162"/>
          <p:cNvSpPr>
            <a:spLocks noChangeShapeType="1"/>
          </p:cNvSpPr>
          <p:nvPr/>
        </p:nvSpPr>
        <p:spPr bwMode="auto">
          <a:xfrm rot="336732" flipH="1" flipV="1">
            <a:off x="2347913" y="3444875"/>
            <a:ext cx="17462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31" name="Line 1163"/>
          <p:cNvSpPr>
            <a:spLocks noChangeShapeType="1"/>
          </p:cNvSpPr>
          <p:nvPr/>
        </p:nvSpPr>
        <p:spPr bwMode="auto">
          <a:xfrm rot="336732" flipH="1" flipV="1">
            <a:off x="2363788" y="3438525"/>
            <a:ext cx="15875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32" name="Line 1164"/>
          <p:cNvSpPr>
            <a:spLocks noChangeShapeType="1"/>
          </p:cNvSpPr>
          <p:nvPr/>
        </p:nvSpPr>
        <p:spPr bwMode="auto">
          <a:xfrm rot="336732" flipV="1">
            <a:off x="2371725" y="3451225"/>
            <a:ext cx="26988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33" name="Line 1165"/>
          <p:cNvSpPr>
            <a:spLocks noChangeShapeType="1"/>
          </p:cNvSpPr>
          <p:nvPr/>
        </p:nvSpPr>
        <p:spPr bwMode="auto">
          <a:xfrm rot="336732" flipH="1" flipV="1">
            <a:off x="2379663" y="3444875"/>
            <a:ext cx="19050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34" name="Line 1166"/>
          <p:cNvSpPr>
            <a:spLocks noChangeShapeType="1"/>
          </p:cNvSpPr>
          <p:nvPr/>
        </p:nvSpPr>
        <p:spPr bwMode="auto">
          <a:xfrm rot="336732" flipV="1">
            <a:off x="2384425" y="3433763"/>
            <a:ext cx="11113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35" name="Line 1167"/>
          <p:cNvSpPr>
            <a:spLocks noChangeShapeType="1"/>
          </p:cNvSpPr>
          <p:nvPr/>
        </p:nvSpPr>
        <p:spPr bwMode="auto">
          <a:xfrm rot="336732" flipH="1" flipV="1">
            <a:off x="2395538" y="3452813"/>
            <a:ext cx="11112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36" name="Line 1168"/>
          <p:cNvSpPr>
            <a:spLocks noChangeShapeType="1"/>
          </p:cNvSpPr>
          <p:nvPr/>
        </p:nvSpPr>
        <p:spPr bwMode="auto">
          <a:xfrm rot="336732" flipV="1">
            <a:off x="2409825" y="3451225"/>
            <a:ext cx="26988" cy="158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37" name="Line 1169"/>
          <p:cNvSpPr>
            <a:spLocks noChangeShapeType="1"/>
          </p:cNvSpPr>
          <p:nvPr/>
        </p:nvSpPr>
        <p:spPr bwMode="auto">
          <a:xfrm rot="336732" flipH="1" flipV="1">
            <a:off x="2417763" y="3451225"/>
            <a:ext cx="1587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38" name="Line 1170"/>
          <p:cNvSpPr>
            <a:spLocks noChangeShapeType="1"/>
          </p:cNvSpPr>
          <p:nvPr/>
        </p:nvSpPr>
        <p:spPr bwMode="auto">
          <a:xfrm rot="336732" flipV="1">
            <a:off x="2855913" y="3557588"/>
            <a:ext cx="12700" cy="174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39" name="Line 1171"/>
          <p:cNvSpPr>
            <a:spLocks noChangeShapeType="1"/>
          </p:cNvSpPr>
          <p:nvPr/>
        </p:nvSpPr>
        <p:spPr bwMode="auto">
          <a:xfrm rot="336732" flipH="1" flipV="1">
            <a:off x="2859088" y="3567113"/>
            <a:ext cx="11112" cy="301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40" name="Line 1172"/>
          <p:cNvSpPr>
            <a:spLocks noChangeShapeType="1"/>
          </p:cNvSpPr>
          <p:nvPr/>
        </p:nvSpPr>
        <p:spPr bwMode="auto">
          <a:xfrm rot="336732" flipV="1">
            <a:off x="2860675" y="3573463"/>
            <a:ext cx="15875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41" name="Line 1173"/>
          <p:cNvSpPr>
            <a:spLocks noChangeShapeType="1"/>
          </p:cNvSpPr>
          <p:nvPr/>
        </p:nvSpPr>
        <p:spPr bwMode="auto">
          <a:xfrm rot="336732" flipV="1">
            <a:off x="2879725" y="3575050"/>
            <a:ext cx="9525" cy="127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42" name="Line 1174"/>
          <p:cNvSpPr>
            <a:spLocks noChangeShapeType="1"/>
          </p:cNvSpPr>
          <p:nvPr/>
        </p:nvSpPr>
        <p:spPr bwMode="auto">
          <a:xfrm rot="336732" flipH="1" flipV="1">
            <a:off x="2428875" y="3446463"/>
            <a:ext cx="11113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43" name="Line 1175"/>
          <p:cNvSpPr>
            <a:spLocks noChangeShapeType="1"/>
          </p:cNvSpPr>
          <p:nvPr/>
        </p:nvSpPr>
        <p:spPr bwMode="auto">
          <a:xfrm rot="336732" flipH="1" flipV="1">
            <a:off x="2416175" y="3438525"/>
            <a:ext cx="11113" cy="365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44" name="Line 1176"/>
          <p:cNvSpPr>
            <a:spLocks noChangeShapeType="1"/>
          </p:cNvSpPr>
          <p:nvPr/>
        </p:nvSpPr>
        <p:spPr bwMode="auto">
          <a:xfrm rot="336732" flipV="1">
            <a:off x="2379663" y="3441700"/>
            <a:ext cx="33337" cy="365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45" name="Line 1177"/>
          <p:cNvSpPr>
            <a:spLocks noChangeShapeType="1"/>
          </p:cNvSpPr>
          <p:nvPr/>
        </p:nvSpPr>
        <p:spPr bwMode="auto">
          <a:xfrm rot="336732" flipH="1" flipV="1">
            <a:off x="2428875" y="3438525"/>
            <a:ext cx="11113" cy="428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46" name="Line 1178"/>
          <p:cNvSpPr>
            <a:spLocks noChangeShapeType="1"/>
          </p:cNvSpPr>
          <p:nvPr/>
        </p:nvSpPr>
        <p:spPr bwMode="auto">
          <a:xfrm rot="336732" flipV="1">
            <a:off x="2428875" y="3448050"/>
            <a:ext cx="34925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47" name="Line 1179"/>
          <p:cNvSpPr>
            <a:spLocks noChangeShapeType="1"/>
          </p:cNvSpPr>
          <p:nvPr/>
        </p:nvSpPr>
        <p:spPr bwMode="auto">
          <a:xfrm rot="336732" flipH="1" flipV="1">
            <a:off x="2446338" y="3444875"/>
            <a:ext cx="4762" cy="333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48" name="Line 1180"/>
          <p:cNvSpPr>
            <a:spLocks noChangeShapeType="1"/>
          </p:cNvSpPr>
          <p:nvPr/>
        </p:nvSpPr>
        <p:spPr bwMode="auto">
          <a:xfrm rot="336732" flipH="1" flipV="1">
            <a:off x="2457450" y="3446463"/>
            <a:ext cx="12700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49" name="Line 1181"/>
          <p:cNvSpPr>
            <a:spLocks noChangeShapeType="1"/>
          </p:cNvSpPr>
          <p:nvPr/>
        </p:nvSpPr>
        <p:spPr bwMode="auto">
          <a:xfrm rot="336732" flipV="1">
            <a:off x="2471738" y="3457575"/>
            <a:ext cx="28575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50" name="Line 1182"/>
          <p:cNvSpPr>
            <a:spLocks noChangeShapeType="1"/>
          </p:cNvSpPr>
          <p:nvPr/>
        </p:nvSpPr>
        <p:spPr bwMode="auto">
          <a:xfrm rot="336732" flipH="1" flipV="1">
            <a:off x="2471738" y="3448050"/>
            <a:ext cx="14287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51" name="Line 1183"/>
          <p:cNvSpPr>
            <a:spLocks noChangeShapeType="1"/>
          </p:cNvSpPr>
          <p:nvPr/>
        </p:nvSpPr>
        <p:spPr bwMode="auto">
          <a:xfrm rot="336732" flipH="1" flipV="1">
            <a:off x="2486025" y="3451225"/>
            <a:ext cx="22225" cy="365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52" name="Line 1184"/>
          <p:cNvSpPr>
            <a:spLocks noChangeShapeType="1"/>
          </p:cNvSpPr>
          <p:nvPr/>
        </p:nvSpPr>
        <p:spPr bwMode="auto">
          <a:xfrm rot="336732" flipV="1">
            <a:off x="2495550" y="3462338"/>
            <a:ext cx="22225" cy="206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53" name="Line 1185"/>
          <p:cNvSpPr>
            <a:spLocks noChangeShapeType="1"/>
          </p:cNvSpPr>
          <p:nvPr/>
        </p:nvSpPr>
        <p:spPr bwMode="auto">
          <a:xfrm rot="336732" flipH="1" flipV="1">
            <a:off x="2508250" y="3459163"/>
            <a:ext cx="9525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54" name="Line 1186"/>
          <p:cNvSpPr>
            <a:spLocks noChangeShapeType="1"/>
          </p:cNvSpPr>
          <p:nvPr/>
        </p:nvSpPr>
        <p:spPr bwMode="auto">
          <a:xfrm rot="336732" flipV="1">
            <a:off x="2525713" y="3451225"/>
            <a:ext cx="14287" cy="333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55" name="Line 1187"/>
          <p:cNvSpPr>
            <a:spLocks noChangeShapeType="1"/>
          </p:cNvSpPr>
          <p:nvPr/>
        </p:nvSpPr>
        <p:spPr bwMode="auto">
          <a:xfrm rot="336732" flipH="1" flipV="1">
            <a:off x="2527300" y="3457575"/>
            <a:ext cx="15875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56" name="Line 1188"/>
          <p:cNvSpPr>
            <a:spLocks noChangeShapeType="1"/>
          </p:cNvSpPr>
          <p:nvPr/>
        </p:nvSpPr>
        <p:spPr bwMode="auto">
          <a:xfrm rot="336732" flipV="1">
            <a:off x="2849563" y="3552825"/>
            <a:ext cx="17462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57" name="Line 1189"/>
          <p:cNvSpPr>
            <a:spLocks noChangeShapeType="1"/>
          </p:cNvSpPr>
          <p:nvPr/>
        </p:nvSpPr>
        <p:spPr bwMode="auto">
          <a:xfrm rot="336732" flipV="1">
            <a:off x="2855913" y="3551238"/>
            <a:ext cx="1587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58" name="Line 1190"/>
          <p:cNvSpPr>
            <a:spLocks noChangeShapeType="1"/>
          </p:cNvSpPr>
          <p:nvPr/>
        </p:nvSpPr>
        <p:spPr bwMode="auto">
          <a:xfrm rot="336732" flipV="1">
            <a:off x="2892425" y="3576638"/>
            <a:ext cx="6350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59" name="Line 1191"/>
          <p:cNvSpPr>
            <a:spLocks noChangeShapeType="1"/>
          </p:cNvSpPr>
          <p:nvPr/>
        </p:nvSpPr>
        <p:spPr bwMode="auto">
          <a:xfrm rot="336732" flipH="1" flipV="1">
            <a:off x="2878138" y="3563938"/>
            <a:ext cx="6350" cy="174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60" name="Line 1192"/>
          <p:cNvSpPr>
            <a:spLocks noChangeShapeType="1"/>
          </p:cNvSpPr>
          <p:nvPr/>
        </p:nvSpPr>
        <p:spPr bwMode="auto">
          <a:xfrm rot="336732" flipV="1">
            <a:off x="2854325" y="3570288"/>
            <a:ext cx="9525" cy="174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61" name="Line 1193"/>
          <p:cNvSpPr>
            <a:spLocks noChangeShapeType="1"/>
          </p:cNvSpPr>
          <p:nvPr/>
        </p:nvSpPr>
        <p:spPr bwMode="auto">
          <a:xfrm rot="336732" flipH="1" flipV="1">
            <a:off x="2524125" y="3470275"/>
            <a:ext cx="9525" cy="142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62" name="Line 1194"/>
          <p:cNvSpPr>
            <a:spLocks noChangeShapeType="1"/>
          </p:cNvSpPr>
          <p:nvPr/>
        </p:nvSpPr>
        <p:spPr bwMode="auto">
          <a:xfrm rot="336732" flipH="1" flipV="1">
            <a:off x="2533650" y="3465513"/>
            <a:ext cx="635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63" name="Line 1195"/>
          <p:cNvSpPr>
            <a:spLocks noChangeShapeType="1"/>
          </p:cNvSpPr>
          <p:nvPr/>
        </p:nvSpPr>
        <p:spPr bwMode="auto">
          <a:xfrm rot="336732" flipV="1">
            <a:off x="2535238" y="3468688"/>
            <a:ext cx="20637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64" name="Line 1196"/>
          <p:cNvSpPr>
            <a:spLocks noChangeShapeType="1"/>
          </p:cNvSpPr>
          <p:nvPr/>
        </p:nvSpPr>
        <p:spPr bwMode="auto">
          <a:xfrm rot="336732" flipH="1" flipV="1">
            <a:off x="2538413" y="3475038"/>
            <a:ext cx="12700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65" name="Line 1197"/>
          <p:cNvSpPr>
            <a:spLocks noChangeShapeType="1"/>
          </p:cNvSpPr>
          <p:nvPr/>
        </p:nvSpPr>
        <p:spPr bwMode="auto">
          <a:xfrm rot="336732" flipH="1" flipV="1">
            <a:off x="2530475" y="3494088"/>
            <a:ext cx="17463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66" name="Line 1198"/>
          <p:cNvSpPr>
            <a:spLocks noChangeShapeType="1"/>
          </p:cNvSpPr>
          <p:nvPr/>
        </p:nvSpPr>
        <p:spPr bwMode="auto">
          <a:xfrm rot="336732" flipV="1">
            <a:off x="2562225" y="3476625"/>
            <a:ext cx="14288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67" name="Line 1199"/>
          <p:cNvSpPr>
            <a:spLocks noChangeShapeType="1"/>
          </p:cNvSpPr>
          <p:nvPr/>
        </p:nvSpPr>
        <p:spPr bwMode="auto">
          <a:xfrm rot="336732" flipV="1">
            <a:off x="2552700" y="3471863"/>
            <a:ext cx="3175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68" name="Line 1200"/>
          <p:cNvSpPr>
            <a:spLocks noChangeShapeType="1"/>
          </p:cNvSpPr>
          <p:nvPr/>
        </p:nvSpPr>
        <p:spPr bwMode="auto">
          <a:xfrm rot="336732" flipH="1" flipV="1">
            <a:off x="2551113" y="3484563"/>
            <a:ext cx="1270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69" name="Line 1201"/>
          <p:cNvSpPr>
            <a:spLocks noChangeShapeType="1"/>
          </p:cNvSpPr>
          <p:nvPr/>
        </p:nvSpPr>
        <p:spPr bwMode="auto">
          <a:xfrm rot="336732" flipH="1" flipV="1">
            <a:off x="2590800" y="3481388"/>
            <a:ext cx="3175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70" name="Line 1202"/>
          <p:cNvSpPr>
            <a:spLocks noChangeShapeType="1"/>
          </p:cNvSpPr>
          <p:nvPr/>
        </p:nvSpPr>
        <p:spPr bwMode="auto">
          <a:xfrm rot="336732" flipV="1">
            <a:off x="2576513" y="3478213"/>
            <a:ext cx="19050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71" name="Line 1203"/>
          <p:cNvSpPr>
            <a:spLocks noChangeShapeType="1"/>
          </p:cNvSpPr>
          <p:nvPr/>
        </p:nvSpPr>
        <p:spPr bwMode="auto">
          <a:xfrm rot="336732" flipH="1" flipV="1">
            <a:off x="2601913" y="3468688"/>
            <a:ext cx="3175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72" name="Line 1204"/>
          <p:cNvSpPr>
            <a:spLocks noChangeShapeType="1"/>
          </p:cNvSpPr>
          <p:nvPr/>
        </p:nvSpPr>
        <p:spPr bwMode="auto">
          <a:xfrm rot="336732" flipH="1" flipV="1">
            <a:off x="2574925" y="3471863"/>
            <a:ext cx="11113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73" name="Line 1205"/>
          <p:cNvSpPr>
            <a:spLocks noChangeShapeType="1"/>
          </p:cNvSpPr>
          <p:nvPr/>
        </p:nvSpPr>
        <p:spPr bwMode="auto">
          <a:xfrm rot="336732" flipV="1">
            <a:off x="2603500" y="3481388"/>
            <a:ext cx="17463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74" name="Line 1206"/>
          <p:cNvSpPr>
            <a:spLocks noChangeShapeType="1"/>
          </p:cNvSpPr>
          <p:nvPr/>
        </p:nvSpPr>
        <p:spPr bwMode="auto">
          <a:xfrm rot="336732" flipH="1" flipV="1">
            <a:off x="2601913" y="3481388"/>
            <a:ext cx="17462" cy="333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75" name="Line 1207"/>
          <p:cNvSpPr>
            <a:spLocks noChangeShapeType="1"/>
          </p:cNvSpPr>
          <p:nvPr/>
        </p:nvSpPr>
        <p:spPr bwMode="auto">
          <a:xfrm rot="336732" flipH="1" flipV="1">
            <a:off x="2617788" y="3476625"/>
            <a:ext cx="15875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76" name="Line 1208"/>
          <p:cNvSpPr>
            <a:spLocks noChangeShapeType="1"/>
          </p:cNvSpPr>
          <p:nvPr/>
        </p:nvSpPr>
        <p:spPr bwMode="auto">
          <a:xfrm rot="336732" flipV="1">
            <a:off x="2625725" y="3487738"/>
            <a:ext cx="26988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77" name="Line 1209"/>
          <p:cNvSpPr>
            <a:spLocks noChangeShapeType="1"/>
          </p:cNvSpPr>
          <p:nvPr/>
        </p:nvSpPr>
        <p:spPr bwMode="auto">
          <a:xfrm rot="336732" flipH="1" flipV="1">
            <a:off x="2635250" y="3484563"/>
            <a:ext cx="17463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78" name="Line 1210"/>
          <p:cNvSpPr>
            <a:spLocks noChangeShapeType="1"/>
          </p:cNvSpPr>
          <p:nvPr/>
        </p:nvSpPr>
        <p:spPr bwMode="auto">
          <a:xfrm rot="336732" flipV="1">
            <a:off x="2640013" y="3471863"/>
            <a:ext cx="1270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79" name="Line 1211"/>
          <p:cNvSpPr>
            <a:spLocks noChangeShapeType="1"/>
          </p:cNvSpPr>
          <p:nvPr/>
        </p:nvSpPr>
        <p:spPr bwMode="auto">
          <a:xfrm rot="336732" flipH="1" flipV="1">
            <a:off x="2651125" y="3490913"/>
            <a:ext cx="9525" cy="301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80" name="Line 1212"/>
          <p:cNvSpPr>
            <a:spLocks noChangeShapeType="1"/>
          </p:cNvSpPr>
          <p:nvPr/>
        </p:nvSpPr>
        <p:spPr bwMode="auto">
          <a:xfrm rot="336732" flipV="1">
            <a:off x="2665413" y="3489325"/>
            <a:ext cx="25400" cy="158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81" name="Line 1213"/>
          <p:cNvSpPr>
            <a:spLocks noChangeShapeType="1"/>
          </p:cNvSpPr>
          <p:nvPr/>
        </p:nvSpPr>
        <p:spPr bwMode="auto">
          <a:xfrm rot="336732" flipH="1" flipV="1">
            <a:off x="2673350" y="3489325"/>
            <a:ext cx="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82" name="Line 1214"/>
          <p:cNvSpPr>
            <a:spLocks noChangeShapeType="1"/>
          </p:cNvSpPr>
          <p:nvPr/>
        </p:nvSpPr>
        <p:spPr bwMode="auto">
          <a:xfrm rot="336732" flipH="1" flipV="1">
            <a:off x="2682875" y="3484563"/>
            <a:ext cx="12700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83" name="Line 1215"/>
          <p:cNvSpPr>
            <a:spLocks noChangeShapeType="1"/>
          </p:cNvSpPr>
          <p:nvPr/>
        </p:nvSpPr>
        <p:spPr bwMode="auto">
          <a:xfrm rot="336732" flipH="1" flipV="1">
            <a:off x="2671763" y="3478213"/>
            <a:ext cx="11112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84" name="Line 1216"/>
          <p:cNvSpPr>
            <a:spLocks noChangeShapeType="1"/>
          </p:cNvSpPr>
          <p:nvPr/>
        </p:nvSpPr>
        <p:spPr bwMode="auto">
          <a:xfrm rot="336732" flipV="1">
            <a:off x="2635250" y="3479800"/>
            <a:ext cx="31750" cy="365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85" name="Line 1217"/>
          <p:cNvSpPr>
            <a:spLocks noChangeShapeType="1"/>
          </p:cNvSpPr>
          <p:nvPr/>
        </p:nvSpPr>
        <p:spPr bwMode="auto">
          <a:xfrm rot="336732" flipH="1" flipV="1">
            <a:off x="2682875" y="3478213"/>
            <a:ext cx="11113" cy="428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86" name="Line 1218"/>
          <p:cNvSpPr>
            <a:spLocks noChangeShapeType="1"/>
          </p:cNvSpPr>
          <p:nvPr/>
        </p:nvSpPr>
        <p:spPr bwMode="auto">
          <a:xfrm rot="336732" flipV="1">
            <a:off x="2682875" y="3487738"/>
            <a:ext cx="34925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87" name="Line 1219"/>
          <p:cNvSpPr>
            <a:spLocks noChangeShapeType="1"/>
          </p:cNvSpPr>
          <p:nvPr/>
        </p:nvSpPr>
        <p:spPr bwMode="auto">
          <a:xfrm rot="336732" flipH="1" flipV="1">
            <a:off x="2700338" y="3482975"/>
            <a:ext cx="4762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88" name="Line 1220"/>
          <p:cNvSpPr>
            <a:spLocks noChangeShapeType="1"/>
          </p:cNvSpPr>
          <p:nvPr/>
        </p:nvSpPr>
        <p:spPr bwMode="auto">
          <a:xfrm rot="336732" flipH="1" flipV="1">
            <a:off x="2711450" y="3484563"/>
            <a:ext cx="12700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89" name="Line 1221"/>
          <p:cNvSpPr>
            <a:spLocks noChangeShapeType="1"/>
          </p:cNvSpPr>
          <p:nvPr/>
        </p:nvSpPr>
        <p:spPr bwMode="auto">
          <a:xfrm rot="336732" flipV="1">
            <a:off x="2727325" y="3497263"/>
            <a:ext cx="26988" cy="206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0" name="Line 1222"/>
          <p:cNvSpPr>
            <a:spLocks noChangeShapeType="1"/>
          </p:cNvSpPr>
          <p:nvPr/>
        </p:nvSpPr>
        <p:spPr bwMode="auto">
          <a:xfrm rot="336732" flipH="1" flipV="1">
            <a:off x="2727325" y="3484563"/>
            <a:ext cx="12700" cy="333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1" name="Line 1223"/>
          <p:cNvSpPr>
            <a:spLocks noChangeShapeType="1"/>
          </p:cNvSpPr>
          <p:nvPr/>
        </p:nvSpPr>
        <p:spPr bwMode="auto">
          <a:xfrm rot="336732" flipH="1" flipV="1">
            <a:off x="2740025" y="3490913"/>
            <a:ext cx="22225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2" name="Line 1224"/>
          <p:cNvSpPr>
            <a:spLocks noChangeShapeType="1"/>
          </p:cNvSpPr>
          <p:nvPr/>
        </p:nvSpPr>
        <p:spPr bwMode="auto">
          <a:xfrm rot="336732" flipV="1">
            <a:off x="2751138" y="3500438"/>
            <a:ext cx="22225" cy="206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3" name="Line 1225"/>
          <p:cNvSpPr>
            <a:spLocks noChangeShapeType="1"/>
          </p:cNvSpPr>
          <p:nvPr/>
        </p:nvSpPr>
        <p:spPr bwMode="auto">
          <a:xfrm rot="336732" flipH="1" flipV="1">
            <a:off x="2763838" y="3497263"/>
            <a:ext cx="9525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4" name="Line 1226"/>
          <p:cNvSpPr>
            <a:spLocks noChangeShapeType="1"/>
          </p:cNvSpPr>
          <p:nvPr/>
        </p:nvSpPr>
        <p:spPr bwMode="auto">
          <a:xfrm rot="336732" flipV="1">
            <a:off x="2781300" y="3487738"/>
            <a:ext cx="14288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5" name="Line 1227"/>
          <p:cNvSpPr>
            <a:spLocks noChangeShapeType="1"/>
          </p:cNvSpPr>
          <p:nvPr/>
        </p:nvSpPr>
        <p:spPr bwMode="auto">
          <a:xfrm rot="336732" flipH="1" flipV="1">
            <a:off x="2782888" y="3497263"/>
            <a:ext cx="15875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6" name="Line 1228"/>
          <p:cNvSpPr>
            <a:spLocks noChangeShapeType="1"/>
          </p:cNvSpPr>
          <p:nvPr/>
        </p:nvSpPr>
        <p:spPr bwMode="auto">
          <a:xfrm rot="336732" flipH="1" flipV="1">
            <a:off x="2779713" y="3508375"/>
            <a:ext cx="7937" cy="142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7" name="Line 1229"/>
          <p:cNvSpPr>
            <a:spLocks noChangeShapeType="1"/>
          </p:cNvSpPr>
          <p:nvPr/>
        </p:nvSpPr>
        <p:spPr bwMode="auto">
          <a:xfrm rot="336732">
            <a:off x="2579688" y="3460750"/>
            <a:ext cx="9525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8" name="Line 1230"/>
          <p:cNvSpPr>
            <a:spLocks noChangeShapeType="1"/>
          </p:cNvSpPr>
          <p:nvPr/>
        </p:nvSpPr>
        <p:spPr bwMode="auto">
          <a:xfrm rot="336732" flipH="1">
            <a:off x="2540000" y="3462338"/>
            <a:ext cx="7938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9" name="Line 1231"/>
          <p:cNvSpPr>
            <a:spLocks noChangeShapeType="1"/>
          </p:cNvSpPr>
          <p:nvPr/>
        </p:nvSpPr>
        <p:spPr bwMode="auto">
          <a:xfrm rot="336732">
            <a:off x="2609850" y="3459163"/>
            <a:ext cx="12700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00" name="Line 1232"/>
          <p:cNvSpPr>
            <a:spLocks noChangeShapeType="1"/>
          </p:cNvSpPr>
          <p:nvPr/>
        </p:nvSpPr>
        <p:spPr bwMode="auto">
          <a:xfrm rot="336732" flipH="1">
            <a:off x="2608263" y="3468688"/>
            <a:ext cx="33337" cy="206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01" name="Line 1233"/>
          <p:cNvSpPr>
            <a:spLocks noChangeShapeType="1"/>
          </p:cNvSpPr>
          <p:nvPr/>
        </p:nvSpPr>
        <p:spPr bwMode="auto">
          <a:xfrm rot="336732">
            <a:off x="2622550" y="3463925"/>
            <a:ext cx="6350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02" name="Line 1234"/>
          <p:cNvSpPr>
            <a:spLocks noChangeShapeType="1"/>
          </p:cNvSpPr>
          <p:nvPr/>
        </p:nvSpPr>
        <p:spPr bwMode="auto">
          <a:xfrm rot="336732">
            <a:off x="2563813" y="3455988"/>
            <a:ext cx="0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03" name="Line 1235"/>
          <p:cNvSpPr>
            <a:spLocks noChangeShapeType="1"/>
          </p:cNvSpPr>
          <p:nvPr/>
        </p:nvSpPr>
        <p:spPr bwMode="auto">
          <a:xfrm rot="336732" flipH="1" flipV="1">
            <a:off x="2770188" y="3503613"/>
            <a:ext cx="6350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04" name="Line 1236"/>
          <p:cNvSpPr>
            <a:spLocks noChangeShapeType="1"/>
          </p:cNvSpPr>
          <p:nvPr/>
        </p:nvSpPr>
        <p:spPr bwMode="auto">
          <a:xfrm rot="336732" flipV="1">
            <a:off x="2782888" y="3514725"/>
            <a:ext cx="17462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05" name="Line 1237"/>
          <p:cNvSpPr>
            <a:spLocks noChangeShapeType="1"/>
          </p:cNvSpPr>
          <p:nvPr/>
        </p:nvSpPr>
        <p:spPr bwMode="auto">
          <a:xfrm rot="336732" flipH="1" flipV="1">
            <a:off x="2762250" y="3519488"/>
            <a:ext cx="3175" cy="174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06" name="Line 1238"/>
          <p:cNvSpPr>
            <a:spLocks noChangeShapeType="1"/>
          </p:cNvSpPr>
          <p:nvPr/>
        </p:nvSpPr>
        <p:spPr bwMode="auto">
          <a:xfrm rot="336732" flipH="1" flipV="1">
            <a:off x="2794000" y="3524250"/>
            <a:ext cx="14288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07" name="Line 1239"/>
          <p:cNvSpPr>
            <a:spLocks noChangeShapeType="1"/>
          </p:cNvSpPr>
          <p:nvPr/>
        </p:nvSpPr>
        <p:spPr bwMode="auto">
          <a:xfrm rot="336732" flipV="1">
            <a:off x="2833688" y="3544888"/>
            <a:ext cx="25400" cy="127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08" name="Line 1240"/>
          <p:cNvSpPr>
            <a:spLocks noChangeShapeType="1"/>
          </p:cNvSpPr>
          <p:nvPr/>
        </p:nvSpPr>
        <p:spPr bwMode="auto">
          <a:xfrm rot="336732" flipH="1" flipV="1">
            <a:off x="2835275" y="3536950"/>
            <a:ext cx="7938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09" name="Line 1241"/>
          <p:cNvSpPr>
            <a:spLocks noChangeShapeType="1"/>
          </p:cNvSpPr>
          <p:nvPr/>
        </p:nvSpPr>
        <p:spPr bwMode="auto">
          <a:xfrm rot="336732" flipV="1">
            <a:off x="2800350" y="3521075"/>
            <a:ext cx="7938" cy="127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10" name="Line 1242"/>
          <p:cNvSpPr>
            <a:spLocks noChangeShapeType="1"/>
          </p:cNvSpPr>
          <p:nvPr/>
        </p:nvSpPr>
        <p:spPr bwMode="auto">
          <a:xfrm rot="336732" flipV="1">
            <a:off x="2814638" y="3532188"/>
            <a:ext cx="17462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11" name="Line 1243"/>
          <p:cNvSpPr>
            <a:spLocks noChangeShapeType="1"/>
          </p:cNvSpPr>
          <p:nvPr/>
        </p:nvSpPr>
        <p:spPr bwMode="auto">
          <a:xfrm rot="336732" flipH="1" flipV="1">
            <a:off x="2820988" y="3530600"/>
            <a:ext cx="635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12" name="Line 1244"/>
          <p:cNvSpPr>
            <a:spLocks noChangeShapeType="1"/>
          </p:cNvSpPr>
          <p:nvPr/>
        </p:nvSpPr>
        <p:spPr bwMode="auto">
          <a:xfrm rot="336732" flipV="1">
            <a:off x="2801938" y="3530600"/>
            <a:ext cx="15875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13" name="Line 1245"/>
          <p:cNvSpPr>
            <a:spLocks noChangeShapeType="1"/>
          </p:cNvSpPr>
          <p:nvPr/>
        </p:nvSpPr>
        <p:spPr bwMode="auto">
          <a:xfrm rot="336732" flipV="1">
            <a:off x="2738438" y="3497263"/>
            <a:ext cx="1587" cy="365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14" name="Line 1246"/>
          <p:cNvSpPr>
            <a:spLocks noChangeShapeType="1"/>
          </p:cNvSpPr>
          <p:nvPr/>
        </p:nvSpPr>
        <p:spPr bwMode="auto">
          <a:xfrm rot="336732" flipV="1">
            <a:off x="2513013" y="3487738"/>
            <a:ext cx="14287" cy="127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15" name="Line 1247"/>
          <p:cNvSpPr>
            <a:spLocks noChangeShapeType="1"/>
          </p:cNvSpPr>
          <p:nvPr/>
        </p:nvSpPr>
        <p:spPr bwMode="auto">
          <a:xfrm rot="336732" flipH="1" flipV="1">
            <a:off x="2516188" y="3489325"/>
            <a:ext cx="3175" cy="158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16" name="Line 1248"/>
          <p:cNvSpPr>
            <a:spLocks noChangeShapeType="1"/>
          </p:cNvSpPr>
          <p:nvPr/>
        </p:nvSpPr>
        <p:spPr bwMode="auto">
          <a:xfrm rot="336732" flipV="1">
            <a:off x="2492375" y="3475038"/>
            <a:ext cx="6350" cy="174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17" name="Line 1249"/>
          <p:cNvSpPr>
            <a:spLocks noChangeShapeType="1"/>
          </p:cNvSpPr>
          <p:nvPr/>
        </p:nvSpPr>
        <p:spPr bwMode="auto">
          <a:xfrm rot="336732" flipV="1">
            <a:off x="2659063" y="3476625"/>
            <a:ext cx="1587" cy="79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18" name="Line 1250"/>
          <p:cNvSpPr>
            <a:spLocks noChangeShapeType="1"/>
          </p:cNvSpPr>
          <p:nvPr/>
        </p:nvSpPr>
        <p:spPr bwMode="auto">
          <a:xfrm rot="336732" flipV="1">
            <a:off x="2586038" y="3467100"/>
            <a:ext cx="7937" cy="79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19" name="Line 1251"/>
          <p:cNvSpPr>
            <a:spLocks noChangeShapeType="1"/>
          </p:cNvSpPr>
          <p:nvPr/>
        </p:nvSpPr>
        <p:spPr bwMode="auto">
          <a:xfrm rot="336732" flipV="1">
            <a:off x="2455863" y="3459163"/>
            <a:ext cx="1270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20" name="Line 1252"/>
          <p:cNvSpPr>
            <a:spLocks noChangeShapeType="1"/>
          </p:cNvSpPr>
          <p:nvPr/>
        </p:nvSpPr>
        <p:spPr bwMode="auto">
          <a:xfrm rot="336732" flipH="1" flipV="1">
            <a:off x="1798638" y="3543300"/>
            <a:ext cx="7937" cy="158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21" name="Line 1253"/>
          <p:cNvSpPr>
            <a:spLocks noChangeShapeType="1"/>
          </p:cNvSpPr>
          <p:nvPr/>
        </p:nvSpPr>
        <p:spPr bwMode="auto">
          <a:xfrm rot="336732" flipV="1">
            <a:off x="1806575" y="3536950"/>
            <a:ext cx="15875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22" name="Line 1254"/>
          <p:cNvSpPr>
            <a:spLocks noChangeShapeType="1"/>
          </p:cNvSpPr>
          <p:nvPr/>
        </p:nvSpPr>
        <p:spPr bwMode="auto">
          <a:xfrm rot="336732" flipH="1" flipV="1">
            <a:off x="1816100" y="3544888"/>
            <a:ext cx="9525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23" name="Line 1255"/>
          <p:cNvSpPr>
            <a:spLocks noChangeShapeType="1"/>
          </p:cNvSpPr>
          <p:nvPr/>
        </p:nvSpPr>
        <p:spPr bwMode="auto">
          <a:xfrm rot="336732" flipV="1">
            <a:off x="2841625" y="3603625"/>
            <a:ext cx="20638" cy="174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24" name="Line 1256"/>
          <p:cNvSpPr>
            <a:spLocks noChangeShapeType="1"/>
          </p:cNvSpPr>
          <p:nvPr/>
        </p:nvSpPr>
        <p:spPr bwMode="auto">
          <a:xfrm rot="336732" flipH="1" flipV="1">
            <a:off x="2825750" y="3606800"/>
            <a:ext cx="15875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25" name="Line 1257"/>
          <p:cNvSpPr>
            <a:spLocks noChangeShapeType="1"/>
          </p:cNvSpPr>
          <p:nvPr/>
        </p:nvSpPr>
        <p:spPr bwMode="auto">
          <a:xfrm rot="336732" flipV="1">
            <a:off x="2803525" y="3606800"/>
            <a:ext cx="14288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26" name="Line 1258"/>
          <p:cNvSpPr>
            <a:spLocks noChangeShapeType="1"/>
          </p:cNvSpPr>
          <p:nvPr/>
        </p:nvSpPr>
        <p:spPr bwMode="auto">
          <a:xfrm rot="336732" flipH="1" flipV="1">
            <a:off x="2770188" y="3609975"/>
            <a:ext cx="1587" cy="127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27" name="Line 1259"/>
          <p:cNvSpPr>
            <a:spLocks noChangeShapeType="1"/>
          </p:cNvSpPr>
          <p:nvPr/>
        </p:nvSpPr>
        <p:spPr bwMode="auto">
          <a:xfrm rot="336732" flipH="1" flipV="1">
            <a:off x="2733675" y="3606800"/>
            <a:ext cx="3175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28" name="Line 1260"/>
          <p:cNvSpPr>
            <a:spLocks noChangeShapeType="1"/>
          </p:cNvSpPr>
          <p:nvPr/>
        </p:nvSpPr>
        <p:spPr bwMode="auto">
          <a:xfrm rot="336732" flipH="1" flipV="1">
            <a:off x="2681288" y="3613150"/>
            <a:ext cx="11112" cy="174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29" name="Line 1261"/>
          <p:cNvSpPr>
            <a:spLocks noChangeShapeType="1"/>
          </p:cNvSpPr>
          <p:nvPr/>
        </p:nvSpPr>
        <p:spPr bwMode="auto">
          <a:xfrm rot="336732" flipV="1">
            <a:off x="2703513" y="3617913"/>
            <a:ext cx="12700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30" name="Line 1262"/>
          <p:cNvSpPr>
            <a:spLocks noChangeShapeType="1"/>
          </p:cNvSpPr>
          <p:nvPr/>
        </p:nvSpPr>
        <p:spPr bwMode="auto">
          <a:xfrm rot="336732" flipV="1">
            <a:off x="1839913" y="3546475"/>
            <a:ext cx="0" cy="301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31" name="Line 1263"/>
          <p:cNvSpPr>
            <a:spLocks noChangeShapeType="1"/>
          </p:cNvSpPr>
          <p:nvPr/>
        </p:nvSpPr>
        <p:spPr bwMode="auto">
          <a:xfrm rot="336732" flipV="1">
            <a:off x="1849438" y="3551238"/>
            <a:ext cx="14287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32" name="Line 1264"/>
          <p:cNvSpPr>
            <a:spLocks noChangeShapeType="1"/>
          </p:cNvSpPr>
          <p:nvPr/>
        </p:nvSpPr>
        <p:spPr bwMode="auto">
          <a:xfrm rot="336732" flipH="1" flipV="1">
            <a:off x="1870075" y="3560763"/>
            <a:ext cx="17463" cy="301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33" name="Line 1265"/>
          <p:cNvSpPr>
            <a:spLocks noChangeShapeType="1"/>
          </p:cNvSpPr>
          <p:nvPr/>
        </p:nvSpPr>
        <p:spPr bwMode="auto">
          <a:xfrm rot="336732" flipV="1">
            <a:off x="1863725" y="3560763"/>
            <a:ext cx="23813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34" name="Line 1266"/>
          <p:cNvSpPr>
            <a:spLocks noChangeShapeType="1"/>
          </p:cNvSpPr>
          <p:nvPr/>
        </p:nvSpPr>
        <p:spPr bwMode="auto">
          <a:xfrm rot="336732" flipH="1" flipV="1">
            <a:off x="1871663" y="3543300"/>
            <a:ext cx="7937" cy="333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35" name="Line 1267"/>
          <p:cNvSpPr>
            <a:spLocks noChangeShapeType="1"/>
          </p:cNvSpPr>
          <p:nvPr/>
        </p:nvSpPr>
        <p:spPr bwMode="auto">
          <a:xfrm rot="336732" flipV="1">
            <a:off x="1895475" y="3562350"/>
            <a:ext cx="23813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36" name="Line 1268"/>
          <p:cNvSpPr>
            <a:spLocks noChangeShapeType="1"/>
          </p:cNvSpPr>
          <p:nvPr/>
        </p:nvSpPr>
        <p:spPr bwMode="auto">
          <a:xfrm rot="336732" flipV="1">
            <a:off x="2649538" y="3608388"/>
            <a:ext cx="34925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37" name="Line 1269"/>
          <p:cNvSpPr>
            <a:spLocks noChangeShapeType="1"/>
          </p:cNvSpPr>
          <p:nvPr/>
        </p:nvSpPr>
        <p:spPr bwMode="auto">
          <a:xfrm rot="336732" flipH="1" flipV="1">
            <a:off x="2749550" y="3613150"/>
            <a:ext cx="11113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38" name="Line 1270"/>
          <p:cNvSpPr>
            <a:spLocks noChangeShapeType="1"/>
          </p:cNvSpPr>
          <p:nvPr/>
        </p:nvSpPr>
        <p:spPr bwMode="auto">
          <a:xfrm rot="336732" flipV="1">
            <a:off x="2778125" y="3608388"/>
            <a:ext cx="17463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39" name="Line 1271"/>
          <p:cNvSpPr>
            <a:spLocks noChangeShapeType="1"/>
          </p:cNvSpPr>
          <p:nvPr/>
        </p:nvSpPr>
        <p:spPr bwMode="auto">
          <a:xfrm rot="336732" flipH="1" flipV="1">
            <a:off x="2700338" y="3608388"/>
            <a:ext cx="28575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40" name="Line 1272"/>
          <p:cNvSpPr>
            <a:spLocks noChangeShapeType="1"/>
          </p:cNvSpPr>
          <p:nvPr/>
        </p:nvSpPr>
        <p:spPr bwMode="auto">
          <a:xfrm rot="336732" flipH="1" flipV="1">
            <a:off x="2641600" y="3606800"/>
            <a:ext cx="26988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41" name="Line 1273"/>
          <p:cNvSpPr>
            <a:spLocks noChangeShapeType="1"/>
          </p:cNvSpPr>
          <p:nvPr/>
        </p:nvSpPr>
        <p:spPr bwMode="auto">
          <a:xfrm rot="336732" flipV="1">
            <a:off x="2622550" y="3595688"/>
            <a:ext cx="15875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42" name="Line 1274"/>
          <p:cNvSpPr>
            <a:spLocks noChangeShapeType="1"/>
          </p:cNvSpPr>
          <p:nvPr/>
        </p:nvSpPr>
        <p:spPr bwMode="auto">
          <a:xfrm rot="336732" flipH="1" flipV="1">
            <a:off x="2613025" y="3603625"/>
            <a:ext cx="19050" cy="301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43" name="Line 1275"/>
          <p:cNvSpPr>
            <a:spLocks noChangeShapeType="1"/>
          </p:cNvSpPr>
          <p:nvPr/>
        </p:nvSpPr>
        <p:spPr bwMode="auto">
          <a:xfrm rot="336732" flipV="1">
            <a:off x="2573338" y="3613150"/>
            <a:ext cx="23812" cy="174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44" name="Line 1276"/>
          <p:cNvSpPr>
            <a:spLocks noChangeShapeType="1"/>
          </p:cNvSpPr>
          <p:nvPr/>
        </p:nvSpPr>
        <p:spPr bwMode="auto">
          <a:xfrm rot="336732" flipH="1" flipV="1">
            <a:off x="2576513" y="3606800"/>
            <a:ext cx="25400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45" name="Line 1277"/>
          <p:cNvSpPr>
            <a:spLocks noChangeShapeType="1"/>
          </p:cNvSpPr>
          <p:nvPr/>
        </p:nvSpPr>
        <p:spPr bwMode="auto">
          <a:xfrm rot="336732" flipH="1" flipV="1">
            <a:off x="1922463" y="3563938"/>
            <a:ext cx="7937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46" name="Line 1278"/>
          <p:cNvSpPr>
            <a:spLocks noChangeShapeType="1"/>
          </p:cNvSpPr>
          <p:nvPr/>
        </p:nvSpPr>
        <p:spPr bwMode="auto">
          <a:xfrm rot="336732" flipV="1">
            <a:off x="1939925" y="3567113"/>
            <a:ext cx="0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47" name="Line 1279"/>
          <p:cNvSpPr>
            <a:spLocks noChangeShapeType="1"/>
          </p:cNvSpPr>
          <p:nvPr/>
        </p:nvSpPr>
        <p:spPr bwMode="auto">
          <a:xfrm rot="336732" flipH="1" flipV="1">
            <a:off x="1952625" y="3568700"/>
            <a:ext cx="9525" cy="301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48" name="Line 1280"/>
          <p:cNvSpPr>
            <a:spLocks noChangeShapeType="1"/>
          </p:cNvSpPr>
          <p:nvPr/>
        </p:nvSpPr>
        <p:spPr bwMode="auto">
          <a:xfrm rot="336732" flipV="1">
            <a:off x="1946275" y="3579813"/>
            <a:ext cx="30163" cy="174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49" name="Line 1281"/>
          <p:cNvSpPr>
            <a:spLocks noChangeShapeType="1"/>
          </p:cNvSpPr>
          <p:nvPr/>
        </p:nvSpPr>
        <p:spPr bwMode="auto">
          <a:xfrm rot="336732" flipH="1" flipV="1">
            <a:off x="1973263" y="3581400"/>
            <a:ext cx="17462" cy="174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50" name="Line 1282"/>
          <p:cNvSpPr>
            <a:spLocks noChangeShapeType="1"/>
          </p:cNvSpPr>
          <p:nvPr/>
        </p:nvSpPr>
        <p:spPr bwMode="auto">
          <a:xfrm rot="336732" flipV="1">
            <a:off x="1981200" y="3576638"/>
            <a:ext cx="9525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51" name="Line 1283"/>
          <p:cNvSpPr>
            <a:spLocks noChangeShapeType="1"/>
          </p:cNvSpPr>
          <p:nvPr/>
        </p:nvSpPr>
        <p:spPr bwMode="auto">
          <a:xfrm rot="336732" flipH="1" flipV="1">
            <a:off x="2005013" y="3582988"/>
            <a:ext cx="15875" cy="206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52" name="Line 1284"/>
          <p:cNvSpPr>
            <a:spLocks noChangeShapeType="1"/>
          </p:cNvSpPr>
          <p:nvPr/>
        </p:nvSpPr>
        <p:spPr bwMode="auto">
          <a:xfrm rot="336732" flipV="1">
            <a:off x="1997075" y="3579813"/>
            <a:ext cx="28575" cy="206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53" name="Line 1285"/>
          <p:cNvSpPr>
            <a:spLocks noChangeShapeType="1"/>
          </p:cNvSpPr>
          <p:nvPr/>
        </p:nvSpPr>
        <p:spPr bwMode="auto">
          <a:xfrm rot="336732" flipH="1" flipV="1">
            <a:off x="2038350" y="3579813"/>
            <a:ext cx="3175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54" name="Line 1286"/>
          <p:cNvSpPr>
            <a:spLocks noChangeShapeType="1"/>
          </p:cNvSpPr>
          <p:nvPr/>
        </p:nvSpPr>
        <p:spPr bwMode="auto">
          <a:xfrm rot="336732" flipV="1">
            <a:off x="2025650" y="3576638"/>
            <a:ext cx="28575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55" name="Line 1287"/>
          <p:cNvSpPr>
            <a:spLocks noChangeShapeType="1"/>
          </p:cNvSpPr>
          <p:nvPr/>
        </p:nvSpPr>
        <p:spPr bwMode="auto">
          <a:xfrm rot="336732" flipH="1" flipV="1">
            <a:off x="2054225" y="3579813"/>
            <a:ext cx="12700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56" name="Line 1288"/>
          <p:cNvSpPr>
            <a:spLocks noChangeShapeType="1"/>
          </p:cNvSpPr>
          <p:nvPr/>
        </p:nvSpPr>
        <p:spPr bwMode="auto">
          <a:xfrm rot="336732" flipV="1">
            <a:off x="2074863" y="3586163"/>
            <a:ext cx="0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57" name="Line 1289"/>
          <p:cNvSpPr>
            <a:spLocks noChangeShapeType="1"/>
          </p:cNvSpPr>
          <p:nvPr/>
        </p:nvSpPr>
        <p:spPr bwMode="auto">
          <a:xfrm rot="336732" flipV="1">
            <a:off x="2087563" y="3587750"/>
            <a:ext cx="15875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58" name="Line 1290"/>
          <p:cNvSpPr>
            <a:spLocks noChangeShapeType="1"/>
          </p:cNvSpPr>
          <p:nvPr/>
        </p:nvSpPr>
        <p:spPr bwMode="auto">
          <a:xfrm rot="336732" flipH="1" flipV="1">
            <a:off x="2092325" y="3590925"/>
            <a:ext cx="15875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59" name="Line 1291"/>
          <p:cNvSpPr>
            <a:spLocks noChangeShapeType="1"/>
          </p:cNvSpPr>
          <p:nvPr/>
        </p:nvSpPr>
        <p:spPr bwMode="auto">
          <a:xfrm rot="336732" flipH="1" flipV="1">
            <a:off x="2112963" y="3597275"/>
            <a:ext cx="15875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60" name="Line 1292"/>
          <p:cNvSpPr>
            <a:spLocks noChangeShapeType="1"/>
          </p:cNvSpPr>
          <p:nvPr/>
        </p:nvSpPr>
        <p:spPr bwMode="auto">
          <a:xfrm rot="336732" flipV="1">
            <a:off x="2136775" y="3600450"/>
            <a:ext cx="15875" cy="127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61" name="Line 1293"/>
          <p:cNvSpPr>
            <a:spLocks noChangeShapeType="1"/>
          </p:cNvSpPr>
          <p:nvPr/>
        </p:nvSpPr>
        <p:spPr bwMode="auto">
          <a:xfrm rot="336732" flipH="1" flipV="1">
            <a:off x="2165350" y="3592513"/>
            <a:ext cx="14288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62" name="Line 1294"/>
          <p:cNvSpPr>
            <a:spLocks noChangeShapeType="1"/>
          </p:cNvSpPr>
          <p:nvPr/>
        </p:nvSpPr>
        <p:spPr bwMode="auto">
          <a:xfrm rot="336732" flipV="1">
            <a:off x="2187575" y="3594100"/>
            <a:ext cx="7938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63" name="Line 1295"/>
          <p:cNvSpPr>
            <a:spLocks noChangeShapeType="1"/>
          </p:cNvSpPr>
          <p:nvPr/>
        </p:nvSpPr>
        <p:spPr bwMode="auto">
          <a:xfrm rot="336732" flipH="1" flipV="1">
            <a:off x="2152650" y="3592513"/>
            <a:ext cx="11113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64" name="Line 1296"/>
          <p:cNvSpPr>
            <a:spLocks noChangeShapeType="1"/>
          </p:cNvSpPr>
          <p:nvPr/>
        </p:nvSpPr>
        <p:spPr bwMode="auto">
          <a:xfrm rot="336732" flipH="1" flipV="1">
            <a:off x="2197100" y="3590925"/>
            <a:ext cx="14288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65" name="Line 1297"/>
          <p:cNvSpPr>
            <a:spLocks noChangeShapeType="1"/>
          </p:cNvSpPr>
          <p:nvPr/>
        </p:nvSpPr>
        <p:spPr bwMode="auto">
          <a:xfrm rot="336732" flipV="1">
            <a:off x="2212975" y="3590925"/>
            <a:ext cx="11113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66" name="Line 1298"/>
          <p:cNvSpPr>
            <a:spLocks noChangeShapeType="1"/>
          </p:cNvSpPr>
          <p:nvPr/>
        </p:nvSpPr>
        <p:spPr bwMode="auto">
          <a:xfrm rot="336732" flipH="1" flipV="1">
            <a:off x="2232025" y="3594100"/>
            <a:ext cx="17463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67" name="Line 1299"/>
          <p:cNvSpPr>
            <a:spLocks noChangeShapeType="1"/>
          </p:cNvSpPr>
          <p:nvPr/>
        </p:nvSpPr>
        <p:spPr bwMode="auto">
          <a:xfrm rot="336732" flipV="1">
            <a:off x="2235200" y="3594100"/>
            <a:ext cx="14288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68" name="Line 1300"/>
          <p:cNvSpPr>
            <a:spLocks noChangeShapeType="1"/>
          </p:cNvSpPr>
          <p:nvPr/>
        </p:nvSpPr>
        <p:spPr bwMode="auto">
          <a:xfrm rot="336732" flipV="1">
            <a:off x="2263775" y="3594100"/>
            <a:ext cx="9525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69" name="Line 1301"/>
          <p:cNvSpPr>
            <a:spLocks noChangeShapeType="1"/>
          </p:cNvSpPr>
          <p:nvPr/>
        </p:nvSpPr>
        <p:spPr bwMode="auto">
          <a:xfrm rot="336732" flipH="1" flipV="1">
            <a:off x="2260600" y="3597275"/>
            <a:ext cx="34925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70" name="Line 1302"/>
          <p:cNvSpPr>
            <a:spLocks noChangeShapeType="1"/>
          </p:cNvSpPr>
          <p:nvPr/>
        </p:nvSpPr>
        <p:spPr bwMode="auto">
          <a:xfrm rot="336732" flipV="1">
            <a:off x="2284413" y="3597275"/>
            <a:ext cx="15875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71" name="Line 1303"/>
          <p:cNvSpPr>
            <a:spLocks noChangeShapeType="1"/>
          </p:cNvSpPr>
          <p:nvPr/>
        </p:nvSpPr>
        <p:spPr bwMode="auto">
          <a:xfrm rot="336732" flipH="1" flipV="1">
            <a:off x="2303463" y="3600450"/>
            <a:ext cx="17462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72" name="Line 1304"/>
          <p:cNvSpPr>
            <a:spLocks noChangeShapeType="1"/>
          </p:cNvSpPr>
          <p:nvPr/>
        </p:nvSpPr>
        <p:spPr bwMode="auto">
          <a:xfrm rot="336732" flipV="1">
            <a:off x="2301875" y="3605213"/>
            <a:ext cx="25400" cy="2063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73" name="Line 1305"/>
          <p:cNvSpPr>
            <a:spLocks noChangeShapeType="1"/>
          </p:cNvSpPr>
          <p:nvPr/>
        </p:nvSpPr>
        <p:spPr bwMode="auto">
          <a:xfrm rot="336732" flipH="1" flipV="1">
            <a:off x="2333625" y="3597275"/>
            <a:ext cx="7938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74" name="Line 1306"/>
          <p:cNvSpPr>
            <a:spLocks noChangeShapeType="1"/>
          </p:cNvSpPr>
          <p:nvPr/>
        </p:nvSpPr>
        <p:spPr bwMode="auto">
          <a:xfrm rot="336732" flipV="1">
            <a:off x="2344738" y="3600450"/>
            <a:ext cx="26987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75" name="Line 1307"/>
          <p:cNvSpPr>
            <a:spLocks noChangeShapeType="1"/>
          </p:cNvSpPr>
          <p:nvPr/>
        </p:nvSpPr>
        <p:spPr bwMode="auto">
          <a:xfrm rot="336732" flipH="1" flipV="1">
            <a:off x="2357438" y="3605213"/>
            <a:ext cx="26987" cy="1746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76" name="Line 1308"/>
          <p:cNvSpPr>
            <a:spLocks noChangeShapeType="1"/>
          </p:cNvSpPr>
          <p:nvPr/>
        </p:nvSpPr>
        <p:spPr bwMode="auto">
          <a:xfrm rot="336732" flipV="1">
            <a:off x="2371725" y="3600450"/>
            <a:ext cx="23813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77" name="Line 1309"/>
          <p:cNvSpPr>
            <a:spLocks noChangeShapeType="1"/>
          </p:cNvSpPr>
          <p:nvPr/>
        </p:nvSpPr>
        <p:spPr bwMode="auto">
          <a:xfrm rot="336732" flipH="1" flipV="1">
            <a:off x="2387600" y="3600450"/>
            <a:ext cx="17463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78" name="Line 1310"/>
          <p:cNvSpPr>
            <a:spLocks noChangeShapeType="1"/>
          </p:cNvSpPr>
          <p:nvPr/>
        </p:nvSpPr>
        <p:spPr bwMode="auto">
          <a:xfrm rot="336732" flipH="1" flipV="1">
            <a:off x="2408238" y="3600450"/>
            <a:ext cx="9525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79" name="Line 1311"/>
          <p:cNvSpPr>
            <a:spLocks noChangeShapeType="1"/>
          </p:cNvSpPr>
          <p:nvPr/>
        </p:nvSpPr>
        <p:spPr bwMode="auto">
          <a:xfrm rot="336732" flipV="1">
            <a:off x="2425700" y="3600450"/>
            <a:ext cx="11113" cy="301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80" name="Line 1312"/>
          <p:cNvSpPr>
            <a:spLocks noChangeShapeType="1"/>
          </p:cNvSpPr>
          <p:nvPr/>
        </p:nvSpPr>
        <p:spPr bwMode="auto">
          <a:xfrm rot="336732" flipH="1" flipV="1">
            <a:off x="2424113" y="3603625"/>
            <a:ext cx="31750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81" name="Line 1313"/>
          <p:cNvSpPr>
            <a:spLocks noChangeShapeType="1"/>
          </p:cNvSpPr>
          <p:nvPr/>
        </p:nvSpPr>
        <p:spPr bwMode="auto">
          <a:xfrm rot="336732" flipV="1">
            <a:off x="2455863" y="3602038"/>
            <a:ext cx="0" cy="23812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82" name="Line 1314"/>
          <p:cNvSpPr>
            <a:spLocks noChangeShapeType="1"/>
          </p:cNvSpPr>
          <p:nvPr/>
        </p:nvSpPr>
        <p:spPr bwMode="auto">
          <a:xfrm rot="336732" flipH="1" flipV="1">
            <a:off x="2465388" y="3603625"/>
            <a:ext cx="22225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83" name="Line 1315"/>
          <p:cNvSpPr>
            <a:spLocks noChangeShapeType="1"/>
          </p:cNvSpPr>
          <p:nvPr/>
        </p:nvSpPr>
        <p:spPr bwMode="auto">
          <a:xfrm rot="336732" flipV="1">
            <a:off x="2484438" y="3600450"/>
            <a:ext cx="12700" cy="3016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84" name="Line 1316"/>
          <p:cNvSpPr>
            <a:spLocks noChangeShapeType="1"/>
          </p:cNvSpPr>
          <p:nvPr/>
        </p:nvSpPr>
        <p:spPr bwMode="auto">
          <a:xfrm rot="336732" flipH="1" flipV="1">
            <a:off x="2501900" y="3602038"/>
            <a:ext cx="11113" cy="26987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85" name="Line 1317"/>
          <p:cNvSpPr>
            <a:spLocks noChangeShapeType="1"/>
          </p:cNvSpPr>
          <p:nvPr/>
        </p:nvSpPr>
        <p:spPr bwMode="auto">
          <a:xfrm rot="336732" flipH="1" flipV="1">
            <a:off x="2462213" y="3594100"/>
            <a:ext cx="7937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86" name="Line 1318"/>
          <p:cNvSpPr>
            <a:spLocks noChangeShapeType="1"/>
          </p:cNvSpPr>
          <p:nvPr/>
        </p:nvSpPr>
        <p:spPr bwMode="auto">
          <a:xfrm rot="336732" flipV="1">
            <a:off x="2473325" y="3597275"/>
            <a:ext cx="15875" cy="158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87" name="Line 1319"/>
          <p:cNvSpPr>
            <a:spLocks noChangeShapeType="1"/>
          </p:cNvSpPr>
          <p:nvPr/>
        </p:nvSpPr>
        <p:spPr bwMode="auto">
          <a:xfrm rot="336732" flipV="1">
            <a:off x="2516188" y="3603625"/>
            <a:ext cx="12700" cy="254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88" name="Line 1320"/>
          <p:cNvSpPr>
            <a:spLocks noChangeShapeType="1"/>
          </p:cNvSpPr>
          <p:nvPr/>
        </p:nvSpPr>
        <p:spPr bwMode="auto">
          <a:xfrm rot="336732" flipV="1">
            <a:off x="2557463" y="3606800"/>
            <a:ext cx="7937" cy="23813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89" name="Line 1321"/>
          <p:cNvSpPr>
            <a:spLocks noChangeShapeType="1"/>
          </p:cNvSpPr>
          <p:nvPr/>
        </p:nvSpPr>
        <p:spPr bwMode="auto">
          <a:xfrm rot="336732" flipV="1">
            <a:off x="2533650" y="3606800"/>
            <a:ext cx="7938" cy="2698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0" name="Line 1322"/>
          <p:cNvSpPr>
            <a:spLocks noChangeShapeType="1"/>
          </p:cNvSpPr>
          <p:nvPr/>
        </p:nvSpPr>
        <p:spPr bwMode="auto">
          <a:xfrm rot="336732" flipV="1">
            <a:off x="2638425" y="3611563"/>
            <a:ext cx="17463" cy="285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1" name="Line 1323"/>
          <p:cNvSpPr>
            <a:spLocks noChangeShapeType="1"/>
          </p:cNvSpPr>
          <p:nvPr/>
        </p:nvSpPr>
        <p:spPr bwMode="auto">
          <a:xfrm rot="336732" flipV="1">
            <a:off x="2606675" y="3614738"/>
            <a:ext cx="1588" cy="222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2" name="Line 1324"/>
          <p:cNvSpPr>
            <a:spLocks noChangeShapeType="1"/>
          </p:cNvSpPr>
          <p:nvPr/>
        </p:nvSpPr>
        <p:spPr bwMode="auto">
          <a:xfrm rot="336732" flipH="1" flipV="1">
            <a:off x="2667000" y="3619500"/>
            <a:ext cx="12700" cy="17463"/>
          </a:xfrm>
          <a:prstGeom prst="line">
            <a:avLst/>
          </a:prstGeom>
          <a:noFill/>
          <a:ln w="952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3" name="Line 1325"/>
          <p:cNvSpPr>
            <a:spLocks noChangeShapeType="1"/>
          </p:cNvSpPr>
          <p:nvPr/>
        </p:nvSpPr>
        <p:spPr bwMode="auto">
          <a:xfrm rot="336732" flipH="1">
            <a:off x="2632075" y="3613150"/>
            <a:ext cx="7938" cy="14288"/>
          </a:xfrm>
          <a:prstGeom prst="line">
            <a:avLst/>
          </a:prstGeom>
          <a:noFill/>
          <a:ln w="952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4" name="Line 1326"/>
          <p:cNvSpPr>
            <a:spLocks noChangeShapeType="1"/>
          </p:cNvSpPr>
          <p:nvPr/>
        </p:nvSpPr>
        <p:spPr bwMode="auto">
          <a:xfrm rot="336732" flipH="1">
            <a:off x="2692400" y="3613150"/>
            <a:ext cx="9525" cy="20638"/>
          </a:xfrm>
          <a:prstGeom prst="line">
            <a:avLst/>
          </a:prstGeom>
          <a:noFill/>
          <a:ln w="952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5" name="Line 1327"/>
          <p:cNvSpPr>
            <a:spLocks noChangeShapeType="1"/>
          </p:cNvSpPr>
          <p:nvPr/>
        </p:nvSpPr>
        <p:spPr bwMode="auto">
          <a:xfrm rot="336732">
            <a:off x="2740025" y="3613150"/>
            <a:ext cx="0" cy="20638"/>
          </a:xfrm>
          <a:prstGeom prst="line">
            <a:avLst/>
          </a:prstGeom>
          <a:noFill/>
          <a:ln w="952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6" name="Line 1328"/>
          <p:cNvSpPr>
            <a:spLocks noChangeShapeType="1"/>
          </p:cNvSpPr>
          <p:nvPr/>
        </p:nvSpPr>
        <p:spPr bwMode="auto">
          <a:xfrm rot="336732" flipH="1" flipV="1">
            <a:off x="2855913" y="3606800"/>
            <a:ext cx="15875" cy="20638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7" name="Line 1329"/>
          <p:cNvSpPr>
            <a:spLocks noChangeShapeType="1"/>
          </p:cNvSpPr>
          <p:nvPr/>
        </p:nvSpPr>
        <p:spPr bwMode="auto">
          <a:xfrm rot="336732">
            <a:off x="2871788" y="3602038"/>
            <a:ext cx="19050" cy="190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8" name="Line 1330"/>
          <p:cNvSpPr>
            <a:spLocks noChangeShapeType="1"/>
          </p:cNvSpPr>
          <p:nvPr/>
        </p:nvSpPr>
        <p:spPr bwMode="auto">
          <a:xfrm rot="336732" flipH="1" flipV="1">
            <a:off x="1809750" y="3549650"/>
            <a:ext cx="11113" cy="23813"/>
          </a:xfrm>
          <a:prstGeom prst="line">
            <a:avLst/>
          </a:prstGeom>
          <a:noFill/>
          <a:ln w="952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9" name="Line 1331"/>
          <p:cNvSpPr>
            <a:spLocks noChangeShapeType="1"/>
          </p:cNvSpPr>
          <p:nvPr/>
        </p:nvSpPr>
        <p:spPr bwMode="auto">
          <a:xfrm rot="336732" flipV="1">
            <a:off x="1789113" y="3546475"/>
            <a:ext cx="0" cy="15875"/>
          </a:xfrm>
          <a:prstGeom prst="line">
            <a:avLst/>
          </a:prstGeom>
          <a:noFill/>
          <a:ln w="952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" name="Line 1332"/>
          <p:cNvSpPr>
            <a:spLocks noChangeShapeType="1"/>
          </p:cNvSpPr>
          <p:nvPr/>
        </p:nvSpPr>
        <p:spPr bwMode="auto">
          <a:xfrm rot="336732" flipV="1">
            <a:off x="1762125" y="3544888"/>
            <a:ext cx="19050" cy="12700"/>
          </a:xfrm>
          <a:prstGeom prst="line">
            <a:avLst/>
          </a:prstGeom>
          <a:noFill/>
          <a:ln w="952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1" name="Line 1333"/>
          <p:cNvSpPr>
            <a:spLocks noChangeShapeType="1"/>
          </p:cNvSpPr>
          <p:nvPr/>
        </p:nvSpPr>
        <p:spPr bwMode="auto">
          <a:xfrm flipH="1" flipV="1">
            <a:off x="4838700" y="5562600"/>
            <a:ext cx="6350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2" name="Line 1334"/>
          <p:cNvSpPr>
            <a:spLocks noChangeShapeType="1"/>
          </p:cNvSpPr>
          <p:nvPr/>
        </p:nvSpPr>
        <p:spPr bwMode="auto">
          <a:xfrm flipH="1" flipV="1">
            <a:off x="4635500" y="5502275"/>
            <a:ext cx="50800" cy="1206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3" name="Line 1335"/>
          <p:cNvSpPr>
            <a:spLocks noChangeShapeType="1"/>
          </p:cNvSpPr>
          <p:nvPr/>
        </p:nvSpPr>
        <p:spPr bwMode="auto">
          <a:xfrm flipV="1">
            <a:off x="4532313" y="5610225"/>
            <a:ext cx="23812" cy="6667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4" name="Line 1336"/>
          <p:cNvSpPr>
            <a:spLocks noChangeShapeType="1"/>
          </p:cNvSpPr>
          <p:nvPr/>
        </p:nvSpPr>
        <p:spPr bwMode="auto">
          <a:xfrm flipH="1" flipV="1">
            <a:off x="4492625" y="5602288"/>
            <a:ext cx="34925" cy="730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5" name="Line 1337"/>
          <p:cNvSpPr>
            <a:spLocks noChangeShapeType="1"/>
          </p:cNvSpPr>
          <p:nvPr/>
        </p:nvSpPr>
        <p:spPr bwMode="auto">
          <a:xfrm flipH="1" flipV="1">
            <a:off x="4530725" y="5537200"/>
            <a:ext cx="0" cy="14287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6" name="Line 1338"/>
          <p:cNvSpPr>
            <a:spLocks noChangeShapeType="1"/>
          </p:cNvSpPr>
          <p:nvPr/>
        </p:nvSpPr>
        <p:spPr bwMode="auto">
          <a:xfrm flipH="1" flipV="1">
            <a:off x="4530725" y="5526088"/>
            <a:ext cx="0" cy="33337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107" name="Group 1339"/>
          <p:cNvGrpSpPr>
            <a:grpSpLocks/>
          </p:cNvGrpSpPr>
          <p:nvPr/>
        </p:nvGrpSpPr>
        <p:grpSpPr bwMode="auto">
          <a:xfrm flipH="1">
            <a:off x="3514725" y="5414963"/>
            <a:ext cx="34925" cy="77787"/>
            <a:chOff x="3029" y="3417"/>
            <a:chExt cx="22" cy="50"/>
          </a:xfrm>
        </p:grpSpPr>
        <p:sp>
          <p:nvSpPr>
            <p:cNvPr id="34108" name="Line 1340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9" name="Line 1341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0" name="Line 1342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1" name="Line 1343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112" name="Group 1344"/>
          <p:cNvGrpSpPr>
            <a:grpSpLocks/>
          </p:cNvGrpSpPr>
          <p:nvPr/>
        </p:nvGrpSpPr>
        <p:grpSpPr bwMode="auto">
          <a:xfrm flipH="1">
            <a:off x="4316413" y="5353050"/>
            <a:ext cx="34925" cy="77788"/>
            <a:chOff x="3029" y="3417"/>
            <a:chExt cx="22" cy="50"/>
          </a:xfrm>
        </p:grpSpPr>
        <p:sp>
          <p:nvSpPr>
            <p:cNvPr id="34113" name="Line 1345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4" name="Line 1346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5" name="Line 1347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6" name="Line 1348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117" name="Group 1349"/>
          <p:cNvGrpSpPr>
            <a:grpSpLocks/>
          </p:cNvGrpSpPr>
          <p:nvPr/>
        </p:nvGrpSpPr>
        <p:grpSpPr bwMode="auto">
          <a:xfrm flipH="1">
            <a:off x="4111625" y="5340350"/>
            <a:ext cx="34925" cy="77788"/>
            <a:chOff x="3029" y="3417"/>
            <a:chExt cx="22" cy="50"/>
          </a:xfrm>
        </p:grpSpPr>
        <p:sp>
          <p:nvSpPr>
            <p:cNvPr id="34118" name="Line 1350"/>
            <p:cNvSpPr>
              <a:spLocks noChangeShapeType="1"/>
            </p:cNvSpPr>
            <p:nvPr/>
          </p:nvSpPr>
          <p:spPr bwMode="auto">
            <a:xfrm flipH="1" flipV="1">
              <a:off x="3029" y="3440"/>
              <a:ext cx="8" cy="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9" name="Line 1351"/>
            <p:cNvSpPr>
              <a:spLocks noChangeShapeType="1"/>
            </p:cNvSpPr>
            <p:nvPr/>
          </p:nvSpPr>
          <p:spPr bwMode="auto">
            <a:xfrm flipV="1">
              <a:off x="3039" y="3437"/>
              <a:ext cx="12" cy="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20" name="Line 1352"/>
            <p:cNvSpPr>
              <a:spLocks noChangeShapeType="1"/>
            </p:cNvSpPr>
            <p:nvPr/>
          </p:nvSpPr>
          <p:spPr bwMode="auto">
            <a:xfrm flipV="1">
              <a:off x="3038" y="3431"/>
              <a:ext cx="0" cy="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21" name="Line 1353"/>
            <p:cNvSpPr>
              <a:spLocks noChangeShapeType="1"/>
            </p:cNvSpPr>
            <p:nvPr/>
          </p:nvSpPr>
          <p:spPr bwMode="auto">
            <a:xfrm flipV="1">
              <a:off x="3039" y="3417"/>
              <a:ext cx="0" cy="1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122" name="Line 1354"/>
          <p:cNvSpPr>
            <a:spLocks noChangeShapeType="1"/>
          </p:cNvSpPr>
          <p:nvPr/>
        </p:nvSpPr>
        <p:spPr bwMode="auto">
          <a:xfrm flipH="1" flipV="1">
            <a:off x="3400425" y="5372100"/>
            <a:ext cx="0" cy="635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23" name="Line 1355"/>
          <p:cNvSpPr>
            <a:spLocks noChangeShapeType="1"/>
          </p:cNvSpPr>
          <p:nvPr/>
        </p:nvSpPr>
        <p:spPr bwMode="auto">
          <a:xfrm flipH="1" flipV="1">
            <a:off x="3375025" y="5403850"/>
            <a:ext cx="6350" cy="349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24" name="Line 1356"/>
          <p:cNvSpPr>
            <a:spLocks noChangeShapeType="1"/>
          </p:cNvSpPr>
          <p:nvPr/>
        </p:nvSpPr>
        <p:spPr bwMode="auto">
          <a:xfrm flipH="1" flipV="1">
            <a:off x="3213100" y="5546725"/>
            <a:ext cx="25400" cy="6667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25" name="Line 1357"/>
          <p:cNvSpPr>
            <a:spLocks noChangeShapeType="1"/>
          </p:cNvSpPr>
          <p:nvPr/>
        </p:nvSpPr>
        <p:spPr bwMode="auto">
          <a:xfrm flipH="1" flipV="1">
            <a:off x="3359150" y="5400675"/>
            <a:ext cx="3175" cy="571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26" name="Line 1358"/>
          <p:cNvSpPr>
            <a:spLocks noChangeShapeType="1"/>
          </p:cNvSpPr>
          <p:nvPr/>
        </p:nvSpPr>
        <p:spPr bwMode="auto">
          <a:xfrm flipH="1" flipV="1">
            <a:off x="3308350" y="5441950"/>
            <a:ext cx="0" cy="444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27" name="Line 1359"/>
          <p:cNvSpPr>
            <a:spLocks noChangeShapeType="1"/>
          </p:cNvSpPr>
          <p:nvPr/>
        </p:nvSpPr>
        <p:spPr bwMode="auto">
          <a:xfrm flipH="1" flipV="1">
            <a:off x="3317875" y="5432425"/>
            <a:ext cx="38100" cy="444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28" name="Line 1360"/>
          <p:cNvSpPr>
            <a:spLocks noChangeShapeType="1"/>
          </p:cNvSpPr>
          <p:nvPr/>
        </p:nvSpPr>
        <p:spPr bwMode="auto">
          <a:xfrm flipH="1" flipV="1">
            <a:off x="4638675" y="5591175"/>
            <a:ext cx="0" cy="3175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29" name="Line 1361"/>
          <p:cNvSpPr>
            <a:spLocks noChangeShapeType="1"/>
          </p:cNvSpPr>
          <p:nvPr/>
        </p:nvSpPr>
        <p:spPr bwMode="auto">
          <a:xfrm flipV="1">
            <a:off x="3330575" y="5419725"/>
            <a:ext cx="3175" cy="85725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0" name="Line 1362"/>
          <p:cNvSpPr>
            <a:spLocks noChangeShapeType="1"/>
          </p:cNvSpPr>
          <p:nvPr/>
        </p:nvSpPr>
        <p:spPr bwMode="auto">
          <a:xfrm flipV="1">
            <a:off x="4584700" y="5419725"/>
            <a:ext cx="6350" cy="50800"/>
          </a:xfrm>
          <a:prstGeom prst="line">
            <a:avLst/>
          </a:prstGeom>
          <a:noFill/>
          <a:ln w="28575">
            <a:solidFill>
              <a:srgbClr val="31FF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1" name="Line 1363"/>
          <p:cNvSpPr>
            <a:spLocks noChangeShapeType="1"/>
          </p:cNvSpPr>
          <p:nvPr/>
        </p:nvSpPr>
        <p:spPr bwMode="auto">
          <a:xfrm flipV="1">
            <a:off x="7959725" y="55467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2" name="Line 1364"/>
          <p:cNvSpPr>
            <a:spLocks noChangeShapeType="1"/>
          </p:cNvSpPr>
          <p:nvPr/>
        </p:nvSpPr>
        <p:spPr bwMode="auto">
          <a:xfrm flipV="1">
            <a:off x="7934325" y="55689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3" name="Line 1365"/>
          <p:cNvSpPr>
            <a:spLocks noChangeShapeType="1"/>
          </p:cNvSpPr>
          <p:nvPr/>
        </p:nvSpPr>
        <p:spPr bwMode="auto">
          <a:xfrm flipV="1">
            <a:off x="7985125" y="55848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4" name="Line 1366"/>
          <p:cNvSpPr>
            <a:spLocks noChangeShapeType="1"/>
          </p:cNvSpPr>
          <p:nvPr/>
        </p:nvSpPr>
        <p:spPr bwMode="auto">
          <a:xfrm flipV="1">
            <a:off x="7918450" y="55340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5" name="Line 1367"/>
          <p:cNvSpPr>
            <a:spLocks noChangeShapeType="1"/>
          </p:cNvSpPr>
          <p:nvPr/>
        </p:nvSpPr>
        <p:spPr bwMode="auto">
          <a:xfrm flipV="1">
            <a:off x="7874000" y="55245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6" name="Line 1368"/>
          <p:cNvSpPr>
            <a:spLocks noChangeShapeType="1"/>
          </p:cNvSpPr>
          <p:nvPr/>
        </p:nvSpPr>
        <p:spPr bwMode="auto">
          <a:xfrm flipV="1">
            <a:off x="7889875" y="55657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7" name="Line 1369"/>
          <p:cNvSpPr>
            <a:spLocks noChangeShapeType="1"/>
          </p:cNvSpPr>
          <p:nvPr/>
        </p:nvSpPr>
        <p:spPr bwMode="auto">
          <a:xfrm flipV="1">
            <a:off x="8023225" y="55753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8" name="Line 1370"/>
          <p:cNvSpPr>
            <a:spLocks noChangeShapeType="1"/>
          </p:cNvSpPr>
          <p:nvPr/>
        </p:nvSpPr>
        <p:spPr bwMode="auto">
          <a:xfrm flipV="1">
            <a:off x="7835900" y="55118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9" name="Line 1371"/>
          <p:cNvSpPr>
            <a:spLocks noChangeShapeType="1"/>
          </p:cNvSpPr>
          <p:nvPr/>
        </p:nvSpPr>
        <p:spPr bwMode="auto">
          <a:xfrm flipV="1">
            <a:off x="8064500" y="55816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40" name="Line 1372"/>
          <p:cNvSpPr>
            <a:spLocks noChangeShapeType="1"/>
          </p:cNvSpPr>
          <p:nvPr/>
        </p:nvSpPr>
        <p:spPr bwMode="auto">
          <a:xfrm flipV="1">
            <a:off x="8108950" y="55975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41" name="Line 1373"/>
          <p:cNvSpPr>
            <a:spLocks noChangeShapeType="1"/>
          </p:cNvSpPr>
          <p:nvPr/>
        </p:nvSpPr>
        <p:spPr bwMode="auto">
          <a:xfrm flipV="1">
            <a:off x="8083550" y="56038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42" name="Line 1374"/>
          <p:cNvSpPr>
            <a:spLocks noChangeShapeType="1"/>
          </p:cNvSpPr>
          <p:nvPr/>
        </p:nvSpPr>
        <p:spPr bwMode="auto">
          <a:xfrm flipV="1">
            <a:off x="8004175" y="55499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43" name="Line 1375"/>
          <p:cNvSpPr>
            <a:spLocks noChangeShapeType="1"/>
          </p:cNvSpPr>
          <p:nvPr/>
        </p:nvSpPr>
        <p:spPr bwMode="auto">
          <a:xfrm flipV="1">
            <a:off x="8140700" y="56038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44" name="Line 1376"/>
          <p:cNvSpPr>
            <a:spLocks noChangeShapeType="1"/>
          </p:cNvSpPr>
          <p:nvPr/>
        </p:nvSpPr>
        <p:spPr bwMode="auto">
          <a:xfrm flipV="1">
            <a:off x="8121650" y="56324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45" name="Line 1377"/>
          <p:cNvSpPr>
            <a:spLocks noChangeShapeType="1"/>
          </p:cNvSpPr>
          <p:nvPr/>
        </p:nvSpPr>
        <p:spPr bwMode="auto">
          <a:xfrm flipV="1">
            <a:off x="8166100" y="56134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46" name="Line 1378"/>
          <p:cNvSpPr>
            <a:spLocks noChangeShapeType="1"/>
          </p:cNvSpPr>
          <p:nvPr/>
        </p:nvSpPr>
        <p:spPr bwMode="auto">
          <a:xfrm flipV="1">
            <a:off x="8197850" y="56388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47" name="Line 1379"/>
          <p:cNvSpPr>
            <a:spLocks noChangeShapeType="1"/>
          </p:cNvSpPr>
          <p:nvPr/>
        </p:nvSpPr>
        <p:spPr bwMode="auto">
          <a:xfrm flipV="1">
            <a:off x="8451850" y="57816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48" name="Line 1380"/>
          <p:cNvSpPr>
            <a:spLocks noChangeShapeType="1"/>
          </p:cNvSpPr>
          <p:nvPr/>
        </p:nvSpPr>
        <p:spPr bwMode="auto">
          <a:xfrm flipV="1">
            <a:off x="8413750" y="57594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49" name="Line 1381"/>
          <p:cNvSpPr>
            <a:spLocks noChangeShapeType="1"/>
          </p:cNvSpPr>
          <p:nvPr/>
        </p:nvSpPr>
        <p:spPr bwMode="auto">
          <a:xfrm flipV="1">
            <a:off x="8423275" y="5784850"/>
            <a:ext cx="0" cy="8255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50" name="Line 1382"/>
          <p:cNvSpPr>
            <a:spLocks noChangeShapeType="1"/>
          </p:cNvSpPr>
          <p:nvPr/>
        </p:nvSpPr>
        <p:spPr bwMode="auto">
          <a:xfrm flipV="1">
            <a:off x="8378825" y="57626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51" name="Line 1383"/>
          <p:cNvSpPr>
            <a:spLocks noChangeShapeType="1"/>
          </p:cNvSpPr>
          <p:nvPr/>
        </p:nvSpPr>
        <p:spPr bwMode="auto">
          <a:xfrm flipV="1">
            <a:off x="8359775" y="57118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52" name="Line 1384"/>
          <p:cNvSpPr>
            <a:spLocks noChangeShapeType="1"/>
          </p:cNvSpPr>
          <p:nvPr/>
        </p:nvSpPr>
        <p:spPr bwMode="auto">
          <a:xfrm flipV="1">
            <a:off x="8353425" y="57404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53" name="Line 1385"/>
          <p:cNvSpPr>
            <a:spLocks noChangeShapeType="1"/>
          </p:cNvSpPr>
          <p:nvPr/>
        </p:nvSpPr>
        <p:spPr bwMode="auto">
          <a:xfrm flipV="1">
            <a:off x="8324850" y="56832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54" name="Line 1386"/>
          <p:cNvSpPr>
            <a:spLocks noChangeShapeType="1"/>
          </p:cNvSpPr>
          <p:nvPr/>
        </p:nvSpPr>
        <p:spPr bwMode="auto">
          <a:xfrm flipV="1">
            <a:off x="8302625" y="57150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55" name="Line 1387"/>
          <p:cNvSpPr>
            <a:spLocks noChangeShapeType="1"/>
          </p:cNvSpPr>
          <p:nvPr/>
        </p:nvSpPr>
        <p:spPr bwMode="auto">
          <a:xfrm flipV="1">
            <a:off x="8328025" y="57499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56" name="Line 1388"/>
          <p:cNvSpPr>
            <a:spLocks noChangeShapeType="1"/>
          </p:cNvSpPr>
          <p:nvPr/>
        </p:nvSpPr>
        <p:spPr bwMode="auto">
          <a:xfrm flipV="1">
            <a:off x="8280400" y="56642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57" name="Line 1389"/>
          <p:cNvSpPr>
            <a:spLocks noChangeShapeType="1"/>
          </p:cNvSpPr>
          <p:nvPr/>
        </p:nvSpPr>
        <p:spPr bwMode="auto">
          <a:xfrm flipV="1">
            <a:off x="7851775" y="55403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58" name="Line 1390"/>
          <p:cNvSpPr>
            <a:spLocks noChangeShapeType="1"/>
          </p:cNvSpPr>
          <p:nvPr/>
        </p:nvSpPr>
        <p:spPr bwMode="auto">
          <a:xfrm flipV="1">
            <a:off x="7807325" y="55118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59" name="Line 1391"/>
          <p:cNvSpPr>
            <a:spLocks noChangeShapeType="1"/>
          </p:cNvSpPr>
          <p:nvPr/>
        </p:nvSpPr>
        <p:spPr bwMode="auto">
          <a:xfrm flipV="1">
            <a:off x="7778750" y="54895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60" name="Line 1392"/>
          <p:cNvSpPr>
            <a:spLocks noChangeShapeType="1"/>
          </p:cNvSpPr>
          <p:nvPr/>
        </p:nvSpPr>
        <p:spPr bwMode="auto">
          <a:xfrm flipV="1">
            <a:off x="7747000" y="55245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61" name="Line 1393"/>
          <p:cNvSpPr>
            <a:spLocks noChangeShapeType="1"/>
          </p:cNvSpPr>
          <p:nvPr/>
        </p:nvSpPr>
        <p:spPr bwMode="auto">
          <a:xfrm flipV="1">
            <a:off x="7718425" y="55276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62" name="Line 1394"/>
          <p:cNvSpPr>
            <a:spLocks noChangeShapeType="1"/>
          </p:cNvSpPr>
          <p:nvPr/>
        </p:nvSpPr>
        <p:spPr bwMode="auto">
          <a:xfrm flipV="1">
            <a:off x="7734300" y="54927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63" name="Line 1395"/>
          <p:cNvSpPr>
            <a:spLocks noChangeShapeType="1"/>
          </p:cNvSpPr>
          <p:nvPr/>
        </p:nvSpPr>
        <p:spPr bwMode="auto">
          <a:xfrm flipV="1">
            <a:off x="7705725" y="54800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64" name="Line 1396"/>
          <p:cNvSpPr>
            <a:spLocks noChangeShapeType="1"/>
          </p:cNvSpPr>
          <p:nvPr/>
        </p:nvSpPr>
        <p:spPr bwMode="auto">
          <a:xfrm flipV="1">
            <a:off x="7683500" y="55086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65" name="Line 1397"/>
          <p:cNvSpPr>
            <a:spLocks noChangeShapeType="1"/>
          </p:cNvSpPr>
          <p:nvPr/>
        </p:nvSpPr>
        <p:spPr bwMode="auto">
          <a:xfrm flipV="1">
            <a:off x="7667625" y="54705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66" name="Line 1398"/>
          <p:cNvSpPr>
            <a:spLocks noChangeShapeType="1"/>
          </p:cNvSpPr>
          <p:nvPr/>
        </p:nvSpPr>
        <p:spPr bwMode="auto">
          <a:xfrm flipV="1">
            <a:off x="7673975" y="55276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67" name="Line 1399"/>
          <p:cNvSpPr>
            <a:spLocks noChangeShapeType="1"/>
          </p:cNvSpPr>
          <p:nvPr/>
        </p:nvSpPr>
        <p:spPr bwMode="auto">
          <a:xfrm flipV="1">
            <a:off x="7635875" y="54959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68" name="Line 1400"/>
          <p:cNvSpPr>
            <a:spLocks noChangeShapeType="1"/>
          </p:cNvSpPr>
          <p:nvPr/>
        </p:nvSpPr>
        <p:spPr bwMode="auto">
          <a:xfrm flipV="1">
            <a:off x="7604125" y="54768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69" name="Line 1401"/>
          <p:cNvSpPr>
            <a:spLocks noChangeShapeType="1"/>
          </p:cNvSpPr>
          <p:nvPr/>
        </p:nvSpPr>
        <p:spPr bwMode="auto">
          <a:xfrm flipV="1">
            <a:off x="6302375" y="57594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70" name="Line 1402"/>
          <p:cNvSpPr>
            <a:spLocks noChangeShapeType="1"/>
          </p:cNvSpPr>
          <p:nvPr/>
        </p:nvSpPr>
        <p:spPr bwMode="auto">
          <a:xfrm flipV="1">
            <a:off x="6327775" y="57404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71" name="Line 1403"/>
          <p:cNvSpPr>
            <a:spLocks noChangeShapeType="1"/>
          </p:cNvSpPr>
          <p:nvPr/>
        </p:nvSpPr>
        <p:spPr bwMode="auto">
          <a:xfrm flipV="1">
            <a:off x="6299200" y="57340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72" name="Line 1404"/>
          <p:cNvSpPr>
            <a:spLocks noChangeShapeType="1"/>
          </p:cNvSpPr>
          <p:nvPr/>
        </p:nvSpPr>
        <p:spPr bwMode="auto">
          <a:xfrm flipV="1">
            <a:off x="6264275" y="57562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73" name="Line 1405"/>
          <p:cNvSpPr>
            <a:spLocks noChangeShapeType="1"/>
          </p:cNvSpPr>
          <p:nvPr/>
        </p:nvSpPr>
        <p:spPr bwMode="auto">
          <a:xfrm flipV="1">
            <a:off x="6276975" y="5794375"/>
            <a:ext cx="0" cy="66675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74" name="Line 1406"/>
          <p:cNvSpPr>
            <a:spLocks noChangeShapeType="1"/>
          </p:cNvSpPr>
          <p:nvPr/>
        </p:nvSpPr>
        <p:spPr bwMode="auto">
          <a:xfrm flipV="1">
            <a:off x="6235700" y="5768975"/>
            <a:ext cx="0" cy="762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75" name="Line 1407"/>
          <p:cNvSpPr>
            <a:spLocks noChangeShapeType="1"/>
          </p:cNvSpPr>
          <p:nvPr/>
        </p:nvSpPr>
        <p:spPr bwMode="auto">
          <a:xfrm flipV="1">
            <a:off x="6499225" y="56324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76" name="Line 1408"/>
          <p:cNvSpPr>
            <a:spLocks noChangeShapeType="1"/>
          </p:cNvSpPr>
          <p:nvPr/>
        </p:nvSpPr>
        <p:spPr bwMode="auto">
          <a:xfrm flipV="1">
            <a:off x="7562850" y="54737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77" name="Line 1409"/>
          <p:cNvSpPr>
            <a:spLocks noChangeShapeType="1"/>
          </p:cNvSpPr>
          <p:nvPr/>
        </p:nvSpPr>
        <p:spPr bwMode="auto">
          <a:xfrm flipV="1">
            <a:off x="7524750" y="55054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78" name="Line 1410"/>
          <p:cNvSpPr>
            <a:spLocks noChangeShapeType="1"/>
          </p:cNvSpPr>
          <p:nvPr/>
        </p:nvSpPr>
        <p:spPr bwMode="auto">
          <a:xfrm flipV="1">
            <a:off x="7385050" y="55181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79" name="Line 1411"/>
          <p:cNvSpPr>
            <a:spLocks noChangeShapeType="1"/>
          </p:cNvSpPr>
          <p:nvPr/>
        </p:nvSpPr>
        <p:spPr bwMode="auto">
          <a:xfrm flipV="1">
            <a:off x="7343775" y="55149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0" name="Line 1412"/>
          <p:cNvSpPr>
            <a:spLocks noChangeShapeType="1"/>
          </p:cNvSpPr>
          <p:nvPr/>
        </p:nvSpPr>
        <p:spPr bwMode="auto">
          <a:xfrm flipV="1">
            <a:off x="7423150" y="55054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1" name="Line 1413"/>
          <p:cNvSpPr>
            <a:spLocks noChangeShapeType="1"/>
          </p:cNvSpPr>
          <p:nvPr/>
        </p:nvSpPr>
        <p:spPr bwMode="auto">
          <a:xfrm flipV="1">
            <a:off x="7493000" y="55022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2" name="Line 1414"/>
          <p:cNvSpPr>
            <a:spLocks noChangeShapeType="1"/>
          </p:cNvSpPr>
          <p:nvPr/>
        </p:nvSpPr>
        <p:spPr bwMode="auto">
          <a:xfrm flipV="1">
            <a:off x="7448550" y="55149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3" name="Line 1415"/>
          <p:cNvSpPr>
            <a:spLocks noChangeShapeType="1"/>
          </p:cNvSpPr>
          <p:nvPr/>
        </p:nvSpPr>
        <p:spPr bwMode="auto">
          <a:xfrm flipV="1">
            <a:off x="7473950" y="55213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4" name="Line 1416"/>
          <p:cNvSpPr>
            <a:spLocks noChangeShapeType="1"/>
          </p:cNvSpPr>
          <p:nvPr/>
        </p:nvSpPr>
        <p:spPr bwMode="auto">
          <a:xfrm flipV="1">
            <a:off x="7410450" y="55181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5" name="Line 1417"/>
          <p:cNvSpPr>
            <a:spLocks noChangeShapeType="1"/>
          </p:cNvSpPr>
          <p:nvPr/>
        </p:nvSpPr>
        <p:spPr bwMode="auto">
          <a:xfrm flipV="1">
            <a:off x="7321550" y="55340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6" name="Line 1418"/>
          <p:cNvSpPr>
            <a:spLocks noChangeShapeType="1"/>
          </p:cNvSpPr>
          <p:nvPr/>
        </p:nvSpPr>
        <p:spPr bwMode="auto">
          <a:xfrm flipV="1">
            <a:off x="6448425" y="56578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7" name="Line 1419"/>
          <p:cNvSpPr>
            <a:spLocks noChangeShapeType="1"/>
          </p:cNvSpPr>
          <p:nvPr/>
        </p:nvSpPr>
        <p:spPr bwMode="auto">
          <a:xfrm flipV="1">
            <a:off x="6413500" y="57150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8" name="Line 1420"/>
          <p:cNvSpPr>
            <a:spLocks noChangeShapeType="1"/>
          </p:cNvSpPr>
          <p:nvPr/>
        </p:nvSpPr>
        <p:spPr bwMode="auto">
          <a:xfrm flipV="1">
            <a:off x="6381750" y="57181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9" name="Line 1421"/>
          <p:cNvSpPr>
            <a:spLocks noChangeShapeType="1"/>
          </p:cNvSpPr>
          <p:nvPr/>
        </p:nvSpPr>
        <p:spPr bwMode="auto">
          <a:xfrm flipV="1">
            <a:off x="6394450" y="56705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90" name="Line 1422"/>
          <p:cNvSpPr>
            <a:spLocks noChangeShapeType="1"/>
          </p:cNvSpPr>
          <p:nvPr/>
        </p:nvSpPr>
        <p:spPr bwMode="auto">
          <a:xfrm flipV="1">
            <a:off x="6419850" y="56673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91" name="Line 1423"/>
          <p:cNvSpPr>
            <a:spLocks noChangeShapeType="1"/>
          </p:cNvSpPr>
          <p:nvPr/>
        </p:nvSpPr>
        <p:spPr bwMode="auto">
          <a:xfrm flipV="1">
            <a:off x="6359525" y="57118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92" name="Line 1424"/>
          <p:cNvSpPr>
            <a:spLocks noChangeShapeType="1"/>
          </p:cNvSpPr>
          <p:nvPr/>
        </p:nvSpPr>
        <p:spPr bwMode="auto">
          <a:xfrm flipV="1">
            <a:off x="6740525" y="67659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93" name="Line 1425"/>
          <p:cNvSpPr>
            <a:spLocks noChangeShapeType="1"/>
          </p:cNvSpPr>
          <p:nvPr/>
        </p:nvSpPr>
        <p:spPr bwMode="auto">
          <a:xfrm flipV="1">
            <a:off x="7010400" y="55657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94" name="Line 1426"/>
          <p:cNvSpPr>
            <a:spLocks noChangeShapeType="1"/>
          </p:cNvSpPr>
          <p:nvPr/>
        </p:nvSpPr>
        <p:spPr bwMode="auto">
          <a:xfrm flipV="1">
            <a:off x="7038975" y="55372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95" name="Line 1427"/>
          <p:cNvSpPr>
            <a:spLocks noChangeShapeType="1"/>
          </p:cNvSpPr>
          <p:nvPr/>
        </p:nvSpPr>
        <p:spPr bwMode="auto">
          <a:xfrm flipV="1">
            <a:off x="7061200" y="55499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96" name="Line 1428"/>
          <p:cNvSpPr>
            <a:spLocks noChangeShapeType="1"/>
          </p:cNvSpPr>
          <p:nvPr/>
        </p:nvSpPr>
        <p:spPr bwMode="auto">
          <a:xfrm flipV="1">
            <a:off x="6985000" y="55340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97" name="Line 1429"/>
          <p:cNvSpPr>
            <a:spLocks noChangeShapeType="1"/>
          </p:cNvSpPr>
          <p:nvPr/>
        </p:nvSpPr>
        <p:spPr bwMode="auto">
          <a:xfrm flipV="1">
            <a:off x="6937375" y="55213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98" name="Line 1430"/>
          <p:cNvSpPr>
            <a:spLocks noChangeShapeType="1"/>
          </p:cNvSpPr>
          <p:nvPr/>
        </p:nvSpPr>
        <p:spPr bwMode="auto">
          <a:xfrm flipV="1">
            <a:off x="7267575" y="55372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99" name="Line 1431"/>
          <p:cNvSpPr>
            <a:spLocks noChangeShapeType="1"/>
          </p:cNvSpPr>
          <p:nvPr/>
        </p:nvSpPr>
        <p:spPr bwMode="auto">
          <a:xfrm flipV="1">
            <a:off x="6654800" y="55880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0" name="Line 1432"/>
          <p:cNvSpPr>
            <a:spLocks noChangeShapeType="1"/>
          </p:cNvSpPr>
          <p:nvPr/>
        </p:nvSpPr>
        <p:spPr bwMode="auto">
          <a:xfrm flipV="1">
            <a:off x="6619875" y="55848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1" name="Line 1433"/>
          <p:cNvSpPr>
            <a:spLocks noChangeShapeType="1"/>
          </p:cNvSpPr>
          <p:nvPr/>
        </p:nvSpPr>
        <p:spPr bwMode="auto">
          <a:xfrm flipV="1">
            <a:off x="6534150" y="56134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2" name="Line 1434"/>
          <p:cNvSpPr>
            <a:spLocks noChangeShapeType="1"/>
          </p:cNvSpPr>
          <p:nvPr/>
        </p:nvSpPr>
        <p:spPr bwMode="auto">
          <a:xfrm flipV="1">
            <a:off x="6588125" y="55816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3" name="Line 1435"/>
          <p:cNvSpPr>
            <a:spLocks noChangeShapeType="1"/>
          </p:cNvSpPr>
          <p:nvPr/>
        </p:nvSpPr>
        <p:spPr bwMode="auto">
          <a:xfrm flipV="1">
            <a:off x="6642100" y="55530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4" name="Line 1436"/>
          <p:cNvSpPr>
            <a:spLocks noChangeShapeType="1"/>
          </p:cNvSpPr>
          <p:nvPr/>
        </p:nvSpPr>
        <p:spPr bwMode="auto">
          <a:xfrm flipV="1">
            <a:off x="6680200" y="55530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5" name="Line 1437"/>
          <p:cNvSpPr>
            <a:spLocks noChangeShapeType="1"/>
          </p:cNvSpPr>
          <p:nvPr/>
        </p:nvSpPr>
        <p:spPr bwMode="auto">
          <a:xfrm flipV="1">
            <a:off x="6959600" y="55499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6" name="Line 1438"/>
          <p:cNvSpPr>
            <a:spLocks noChangeShapeType="1"/>
          </p:cNvSpPr>
          <p:nvPr/>
        </p:nvSpPr>
        <p:spPr bwMode="auto">
          <a:xfrm flipV="1">
            <a:off x="6864350" y="55245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7" name="Line 1439"/>
          <p:cNvSpPr>
            <a:spLocks noChangeShapeType="1"/>
          </p:cNvSpPr>
          <p:nvPr/>
        </p:nvSpPr>
        <p:spPr bwMode="auto">
          <a:xfrm flipV="1">
            <a:off x="6905625" y="55467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8" name="Line 1440"/>
          <p:cNvSpPr>
            <a:spLocks noChangeShapeType="1"/>
          </p:cNvSpPr>
          <p:nvPr/>
        </p:nvSpPr>
        <p:spPr bwMode="auto">
          <a:xfrm flipV="1">
            <a:off x="6902450" y="55245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9" name="Line 1441"/>
          <p:cNvSpPr>
            <a:spLocks noChangeShapeType="1"/>
          </p:cNvSpPr>
          <p:nvPr/>
        </p:nvSpPr>
        <p:spPr bwMode="auto">
          <a:xfrm flipV="1">
            <a:off x="6464300" y="56356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10" name="Line 1442"/>
          <p:cNvSpPr>
            <a:spLocks noChangeShapeType="1"/>
          </p:cNvSpPr>
          <p:nvPr/>
        </p:nvSpPr>
        <p:spPr bwMode="auto">
          <a:xfrm flipV="1">
            <a:off x="6518275" y="56578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11" name="Line 1443"/>
          <p:cNvSpPr>
            <a:spLocks noChangeShapeType="1"/>
          </p:cNvSpPr>
          <p:nvPr/>
        </p:nvSpPr>
        <p:spPr bwMode="auto">
          <a:xfrm flipV="1">
            <a:off x="6483350" y="56673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12" name="Line 1444"/>
          <p:cNvSpPr>
            <a:spLocks noChangeShapeType="1"/>
          </p:cNvSpPr>
          <p:nvPr/>
        </p:nvSpPr>
        <p:spPr bwMode="auto">
          <a:xfrm flipV="1">
            <a:off x="6569075" y="561657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13" name="Line 1445"/>
          <p:cNvSpPr>
            <a:spLocks noChangeShapeType="1"/>
          </p:cNvSpPr>
          <p:nvPr/>
        </p:nvSpPr>
        <p:spPr bwMode="auto">
          <a:xfrm flipV="1">
            <a:off x="6756400" y="55594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14" name="Line 1446"/>
          <p:cNvSpPr>
            <a:spLocks noChangeShapeType="1"/>
          </p:cNvSpPr>
          <p:nvPr/>
        </p:nvSpPr>
        <p:spPr bwMode="auto">
          <a:xfrm flipV="1">
            <a:off x="6711950" y="55435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15" name="Line 1447"/>
          <p:cNvSpPr>
            <a:spLocks noChangeShapeType="1"/>
          </p:cNvSpPr>
          <p:nvPr/>
        </p:nvSpPr>
        <p:spPr bwMode="auto">
          <a:xfrm flipV="1">
            <a:off x="6797675" y="55562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16" name="Line 1448"/>
          <p:cNvSpPr>
            <a:spLocks noChangeShapeType="1"/>
          </p:cNvSpPr>
          <p:nvPr/>
        </p:nvSpPr>
        <p:spPr bwMode="auto">
          <a:xfrm flipV="1">
            <a:off x="6838950" y="55467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17" name="Line 1449"/>
          <p:cNvSpPr>
            <a:spLocks noChangeShapeType="1"/>
          </p:cNvSpPr>
          <p:nvPr/>
        </p:nvSpPr>
        <p:spPr bwMode="auto">
          <a:xfrm flipV="1">
            <a:off x="6759575" y="55245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18" name="Line 1450"/>
          <p:cNvSpPr>
            <a:spLocks noChangeShapeType="1"/>
          </p:cNvSpPr>
          <p:nvPr/>
        </p:nvSpPr>
        <p:spPr bwMode="auto">
          <a:xfrm flipV="1">
            <a:off x="6788150" y="55245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19" name="Line 1451"/>
          <p:cNvSpPr>
            <a:spLocks noChangeShapeType="1"/>
          </p:cNvSpPr>
          <p:nvPr/>
        </p:nvSpPr>
        <p:spPr bwMode="auto">
          <a:xfrm flipV="1">
            <a:off x="6829425" y="552450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20" name="Line 1452"/>
          <p:cNvSpPr>
            <a:spLocks noChangeShapeType="1"/>
          </p:cNvSpPr>
          <p:nvPr/>
        </p:nvSpPr>
        <p:spPr bwMode="auto">
          <a:xfrm flipV="1">
            <a:off x="6600825" y="56070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21" name="Line 1453"/>
          <p:cNvSpPr>
            <a:spLocks noChangeShapeType="1"/>
          </p:cNvSpPr>
          <p:nvPr/>
        </p:nvSpPr>
        <p:spPr bwMode="auto">
          <a:xfrm flipV="1">
            <a:off x="6873875" y="5556250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22" name="Line 1454"/>
          <p:cNvSpPr>
            <a:spLocks noChangeShapeType="1"/>
          </p:cNvSpPr>
          <p:nvPr/>
        </p:nvSpPr>
        <p:spPr bwMode="auto">
          <a:xfrm flipV="1">
            <a:off x="6924675" y="5572125"/>
            <a:ext cx="0" cy="508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223" name="Group 1455"/>
          <p:cNvGrpSpPr>
            <a:grpSpLocks/>
          </p:cNvGrpSpPr>
          <p:nvPr/>
        </p:nvGrpSpPr>
        <p:grpSpPr bwMode="auto">
          <a:xfrm flipH="1">
            <a:off x="349250" y="4816475"/>
            <a:ext cx="8423275" cy="698500"/>
            <a:chOff x="234" y="3034"/>
            <a:chExt cx="5306" cy="440"/>
          </a:xfrm>
        </p:grpSpPr>
        <p:grpSp>
          <p:nvGrpSpPr>
            <p:cNvPr id="34224" name="Group 1456"/>
            <p:cNvGrpSpPr>
              <a:grpSpLocks/>
            </p:cNvGrpSpPr>
            <p:nvPr/>
          </p:nvGrpSpPr>
          <p:grpSpPr bwMode="auto">
            <a:xfrm>
              <a:off x="234" y="3127"/>
              <a:ext cx="1851" cy="347"/>
              <a:chOff x="234" y="3127"/>
              <a:chExt cx="1851" cy="347"/>
            </a:xfrm>
          </p:grpSpPr>
          <p:sp>
            <p:nvSpPr>
              <p:cNvPr id="34225" name="AutoShape 1457"/>
              <p:cNvSpPr>
                <a:spLocks noChangeArrowheads="1"/>
              </p:cNvSpPr>
              <p:nvPr/>
            </p:nvSpPr>
            <p:spPr bwMode="auto">
              <a:xfrm>
                <a:off x="1043" y="3127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6" name="AutoShape 1458"/>
              <p:cNvSpPr>
                <a:spLocks noChangeArrowheads="1"/>
              </p:cNvSpPr>
              <p:nvPr/>
            </p:nvSpPr>
            <p:spPr bwMode="auto">
              <a:xfrm rot="-882900">
                <a:off x="636" y="3167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7" name="AutoShape 1459"/>
              <p:cNvSpPr>
                <a:spLocks noChangeArrowheads="1"/>
              </p:cNvSpPr>
              <p:nvPr/>
            </p:nvSpPr>
            <p:spPr bwMode="auto">
              <a:xfrm rot="-1643623">
                <a:off x="234" y="3324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8" name="AutoShape 1460"/>
              <p:cNvSpPr>
                <a:spLocks noChangeArrowheads="1"/>
              </p:cNvSpPr>
              <p:nvPr/>
            </p:nvSpPr>
            <p:spPr bwMode="auto">
              <a:xfrm rot="1234243">
                <a:off x="1481" y="3173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9" name="AutoShape 1461"/>
              <p:cNvSpPr>
                <a:spLocks noChangeArrowheads="1"/>
              </p:cNvSpPr>
              <p:nvPr/>
            </p:nvSpPr>
            <p:spPr bwMode="auto">
              <a:xfrm rot="1594992">
                <a:off x="1875" y="3337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230" name="Group 1462"/>
            <p:cNvGrpSpPr>
              <a:grpSpLocks/>
            </p:cNvGrpSpPr>
            <p:nvPr/>
          </p:nvGrpSpPr>
          <p:grpSpPr bwMode="auto">
            <a:xfrm>
              <a:off x="2461" y="3085"/>
              <a:ext cx="1494" cy="292"/>
              <a:chOff x="234" y="3127"/>
              <a:chExt cx="1851" cy="347"/>
            </a:xfrm>
          </p:grpSpPr>
          <p:sp>
            <p:nvSpPr>
              <p:cNvPr id="34231" name="AutoShape 1463"/>
              <p:cNvSpPr>
                <a:spLocks noChangeArrowheads="1"/>
              </p:cNvSpPr>
              <p:nvPr/>
            </p:nvSpPr>
            <p:spPr bwMode="auto">
              <a:xfrm>
                <a:off x="1043" y="3127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2" name="AutoShape 1464"/>
              <p:cNvSpPr>
                <a:spLocks noChangeArrowheads="1"/>
              </p:cNvSpPr>
              <p:nvPr/>
            </p:nvSpPr>
            <p:spPr bwMode="auto">
              <a:xfrm rot="-882900">
                <a:off x="636" y="3167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3" name="AutoShape 1465"/>
              <p:cNvSpPr>
                <a:spLocks noChangeArrowheads="1"/>
              </p:cNvSpPr>
              <p:nvPr/>
            </p:nvSpPr>
            <p:spPr bwMode="auto">
              <a:xfrm rot="-1643623">
                <a:off x="234" y="3324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4" name="AutoShape 1466"/>
              <p:cNvSpPr>
                <a:spLocks noChangeArrowheads="1"/>
              </p:cNvSpPr>
              <p:nvPr/>
            </p:nvSpPr>
            <p:spPr bwMode="auto">
              <a:xfrm rot="1234243">
                <a:off x="1481" y="3173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5" name="AutoShape 1467"/>
              <p:cNvSpPr>
                <a:spLocks noChangeArrowheads="1"/>
              </p:cNvSpPr>
              <p:nvPr/>
            </p:nvSpPr>
            <p:spPr bwMode="auto">
              <a:xfrm rot="1594992">
                <a:off x="1875" y="3337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236" name="Group 1468"/>
            <p:cNvGrpSpPr>
              <a:grpSpLocks/>
            </p:cNvGrpSpPr>
            <p:nvPr/>
          </p:nvGrpSpPr>
          <p:grpSpPr bwMode="auto">
            <a:xfrm>
              <a:off x="4293" y="3034"/>
              <a:ext cx="1247" cy="283"/>
              <a:chOff x="234" y="3127"/>
              <a:chExt cx="1851" cy="347"/>
            </a:xfrm>
          </p:grpSpPr>
          <p:sp>
            <p:nvSpPr>
              <p:cNvPr id="34237" name="AutoShape 1469"/>
              <p:cNvSpPr>
                <a:spLocks noChangeArrowheads="1"/>
              </p:cNvSpPr>
              <p:nvPr/>
            </p:nvSpPr>
            <p:spPr bwMode="auto">
              <a:xfrm>
                <a:off x="1043" y="3127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8" name="AutoShape 1470"/>
              <p:cNvSpPr>
                <a:spLocks noChangeArrowheads="1"/>
              </p:cNvSpPr>
              <p:nvPr/>
            </p:nvSpPr>
            <p:spPr bwMode="auto">
              <a:xfrm rot="-882900">
                <a:off x="636" y="3167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9" name="AutoShape 1471"/>
              <p:cNvSpPr>
                <a:spLocks noChangeArrowheads="1"/>
              </p:cNvSpPr>
              <p:nvPr/>
            </p:nvSpPr>
            <p:spPr bwMode="auto">
              <a:xfrm rot="-1643623">
                <a:off x="234" y="3324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0" name="AutoShape 1472"/>
              <p:cNvSpPr>
                <a:spLocks noChangeArrowheads="1"/>
              </p:cNvSpPr>
              <p:nvPr/>
            </p:nvSpPr>
            <p:spPr bwMode="auto">
              <a:xfrm rot="1234243">
                <a:off x="1481" y="3173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1" name="AutoShape 1473"/>
              <p:cNvSpPr>
                <a:spLocks noChangeArrowheads="1"/>
              </p:cNvSpPr>
              <p:nvPr/>
            </p:nvSpPr>
            <p:spPr bwMode="auto">
              <a:xfrm rot="1594992">
                <a:off x="1875" y="3337"/>
                <a:ext cx="210" cy="13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4388D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4242" name="Oval 1474"/>
          <p:cNvSpPr>
            <a:spLocks noChangeArrowheads="1"/>
          </p:cNvSpPr>
          <p:nvPr/>
        </p:nvSpPr>
        <p:spPr bwMode="auto">
          <a:xfrm flipH="1">
            <a:off x="6705600" y="3176588"/>
            <a:ext cx="288925" cy="46037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43" name="Oval 1475"/>
          <p:cNvSpPr>
            <a:spLocks noChangeArrowheads="1"/>
          </p:cNvSpPr>
          <p:nvPr/>
        </p:nvSpPr>
        <p:spPr bwMode="auto">
          <a:xfrm flipH="1">
            <a:off x="5143500" y="3052763"/>
            <a:ext cx="217488" cy="42862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44" name="Oval 1476"/>
          <p:cNvSpPr>
            <a:spLocks noChangeArrowheads="1"/>
          </p:cNvSpPr>
          <p:nvPr/>
        </p:nvSpPr>
        <p:spPr bwMode="auto">
          <a:xfrm flipH="1">
            <a:off x="1276350" y="2887663"/>
            <a:ext cx="217488" cy="42862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248" name="Group 1480"/>
          <p:cNvGrpSpPr>
            <a:grpSpLocks/>
          </p:cNvGrpSpPr>
          <p:nvPr/>
        </p:nvGrpSpPr>
        <p:grpSpPr bwMode="auto">
          <a:xfrm flipH="1">
            <a:off x="879475" y="5086350"/>
            <a:ext cx="6973888" cy="1065213"/>
            <a:chOff x="813" y="3204"/>
            <a:chExt cx="4393" cy="671"/>
          </a:xfrm>
        </p:grpSpPr>
        <p:sp>
          <p:nvSpPr>
            <p:cNvPr id="34245" name="Text Box 1477"/>
            <p:cNvSpPr txBox="1">
              <a:spLocks noChangeArrowheads="1"/>
            </p:cNvSpPr>
            <p:nvPr/>
          </p:nvSpPr>
          <p:spPr bwMode="auto">
            <a:xfrm>
              <a:off x="4694" y="3204"/>
              <a:ext cx="5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Times New Roman" pitchFamily="37" charset="0"/>
                </a:rPr>
                <a:t>T8</a:t>
              </a:r>
            </a:p>
          </p:txBody>
        </p:sp>
        <p:sp>
          <p:nvSpPr>
            <p:cNvPr id="34246" name="Text Box 1478"/>
            <p:cNvSpPr txBox="1">
              <a:spLocks noChangeArrowheads="1"/>
            </p:cNvSpPr>
            <p:nvPr/>
          </p:nvSpPr>
          <p:spPr bwMode="auto">
            <a:xfrm>
              <a:off x="3007" y="3350"/>
              <a:ext cx="5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Times New Roman" pitchFamily="37" charset="0"/>
                </a:rPr>
                <a:t>P1</a:t>
              </a:r>
            </a:p>
          </p:txBody>
        </p:sp>
        <p:sp>
          <p:nvSpPr>
            <p:cNvPr id="34247" name="Text Box 1479"/>
            <p:cNvSpPr txBox="1">
              <a:spLocks noChangeArrowheads="1"/>
            </p:cNvSpPr>
            <p:nvPr/>
          </p:nvSpPr>
          <p:spPr bwMode="auto">
            <a:xfrm>
              <a:off x="813" y="3510"/>
              <a:ext cx="5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Times New Roman" pitchFamily="37" charset="0"/>
                </a:rPr>
                <a:t>P11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1631</Words>
  <Application>Microsoft Office PowerPoint</Application>
  <PresentationFormat>On-screen Show (4:3)</PresentationFormat>
  <Paragraphs>634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Lucida Sans Unicode</vt:lpstr>
      <vt:lpstr>Times New Roman</vt:lpstr>
      <vt:lpstr>Calibri</vt:lpstr>
      <vt:lpstr>Default Design</vt:lpstr>
      <vt:lpstr>Microsoft Graph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USGS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dmushet</dc:creator>
  <cp:lastModifiedBy>Bernhardt Saini-Eidukat</cp:lastModifiedBy>
  <cp:revision>94</cp:revision>
  <dcterms:created xsi:type="dcterms:W3CDTF">2008-12-11T00:26:21Z</dcterms:created>
  <dcterms:modified xsi:type="dcterms:W3CDTF">2008-12-11T00:27:56Z</dcterms:modified>
</cp:coreProperties>
</file>